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23"/>
    <p:restoredTop sz="94681"/>
  </p:normalViewPr>
  <p:slideViewPr>
    <p:cSldViewPr snapToGrid="0" snapToObjects="1">
      <p:cViewPr varScale="1">
        <p:scale>
          <a:sx n="90" d="100"/>
          <a:sy n="90" d="100"/>
        </p:scale>
        <p:origin x="23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C87EEC-7D3C-42FE-91E0-805A160DA453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616F304D-0A2C-49A2-AC00-5BB14A4C0C45}">
      <dgm:prSet phldrT="[Text]"/>
      <dgm:spPr/>
      <dgm:t>
        <a:bodyPr/>
        <a:lstStyle/>
        <a:p>
          <a:r>
            <a:rPr lang="en-CA" dirty="0" smtClean="0"/>
            <a:t>Governance </a:t>
          </a:r>
          <a:r>
            <a:rPr lang="en-CA" dirty="0" smtClean="0"/>
            <a:t>Committee</a:t>
          </a:r>
          <a:endParaRPr lang="en-CA" dirty="0"/>
        </a:p>
      </dgm:t>
    </dgm:pt>
    <dgm:pt modelId="{F184DFD6-5AB7-4879-87E0-554D96776E83}" type="parTrans" cxnId="{980BAD35-CE55-47EB-8827-FB69A876B817}">
      <dgm:prSet/>
      <dgm:spPr/>
      <dgm:t>
        <a:bodyPr/>
        <a:lstStyle/>
        <a:p>
          <a:endParaRPr lang="en-CA"/>
        </a:p>
      </dgm:t>
    </dgm:pt>
    <dgm:pt modelId="{F7AE3287-7822-4B6B-8DEE-4909921D0483}" type="sibTrans" cxnId="{980BAD35-CE55-47EB-8827-FB69A876B817}">
      <dgm:prSet/>
      <dgm:spPr/>
      <dgm:t>
        <a:bodyPr/>
        <a:lstStyle/>
        <a:p>
          <a:endParaRPr lang="en-CA"/>
        </a:p>
      </dgm:t>
    </dgm:pt>
    <dgm:pt modelId="{93FD5C12-CDD0-489E-9EFC-05B772B42F52}">
      <dgm:prSet phldrT="[Text]"/>
      <dgm:spPr/>
      <dgm:t>
        <a:bodyPr/>
        <a:lstStyle/>
        <a:p>
          <a:r>
            <a:rPr lang="en-CA" dirty="0" smtClean="0"/>
            <a:t>Cross-functional team</a:t>
          </a:r>
          <a:endParaRPr lang="en-CA" dirty="0"/>
        </a:p>
      </dgm:t>
    </dgm:pt>
    <dgm:pt modelId="{2931F442-FD76-4833-9064-73E539BF6F92}" type="parTrans" cxnId="{19D235E5-1F68-4D4B-852F-84920873B720}">
      <dgm:prSet/>
      <dgm:spPr/>
      <dgm:t>
        <a:bodyPr/>
        <a:lstStyle/>
        <a:p>
          <a:endParaRPr lang="en-CA"/>
        </a:p>
      </dgm:t>
    </dgm:pt>
    <dgm:pt modelId="{A0278BC5-7C8E-4F44-AE6C-D5901D76B5A6}" type="sibTrans" cxnId="{19D235E5-1F68-4D4B-852F-84920873B720}">
      <dgm:prSet/>
      <dgm:spPr/>
      <dgm:t>
        <a:bodyPr/>
        <a:lstStyle/>
        <a:p>
          <a:endParaRPr lang="en-CA"/>
        </a:p>
      </dgm:t>
    </dgm:pt>
    <dgm:pt modelId="{2DDC863D-648C-4E09-9CC5-B413DF259A50}">
      <dgm:prSet phldrT="[Text]"/>
      <dgm:spPr/>
      <dgm:t>
        <a:bodyPr/>
        <a:lstStyle/>
        <a:p>
          <a:r>
            <a:rPr lang="en-CA" dirty="0" smtClean="0"/>
            <a:t>Knowledge </a:t>
          </a:r>
          <a:r>
            <a:rPr lang="en-CA" dirty="0" smtClean="0"/>
            <a:t>Management Program Team</a:t>
          </a:r>
          <a:endParaRPr lang="en-CA" dirty="0"/>
        </a:p>
      </dgm:t>
    </dgm:pt>
    <dgm:pt modelId="{05296956-4F4E-4BAF-A2C6-4E67A734A718}" type="sibTrans" cxnId="{AE05C9BA-7A11-4B24-9C8E-375DC7EC3964}">
      <dgm:prSet/>
      <dgm:spPr/>
      <dgm:t>
        <a:bodyPr/>
        <a:lstStyle/>
        <a:p>
          <a:endParaRPr lang="en-CA"/>
        </a:p>
      </dgm:t>
    </dgm:pt>
    <dgm:pt modelId="{3AFC23B1-388F-4B16-A9C7-990B2FBA65FE}" type="parTrans" cxnId="{AE05C9BA-7A11-4B24-9C8E-375DC7EC3964}">
      <dgm:prSet/>
      <dgm:spPr/>
      <dgm:t>
        <a:bodyPr/>
        <a:lstStyle/>
        <a:p>
          <a:endParaRPr lang="en-CA"/>
        </a:p>
      </dgm:t>
    </dgm:pt>
    <dgm:pt modelId="{7AB70F5B-979B-459B-BCB5-1DCB415FD96D}">
      <dgm:prSet phldrT="[Text]"/>
      <dgm:spPr/>
      <dgm:t>
        <a:bodyPr/>
        <a:lstStyle/>
        <a:p>
          <a:r>
            <a:rPr lang="en-CA" dirty="0" smtClean="0"/>
            <a:t>Knowledge Management Champions</a:t>
          </a:r>
          <a:endParaRPr lang="en-CA" dirty="0"/>
        </a:p>
      </dgm:t>
    </dgm:pt>
    <dgm:pt modelId="{3F42B8A0-C2F2-4EB2-97C0-438ED1F2015F}" type="parTrans" cxnId="{BD9CA0B8-4DF7-412A-BB4F-CFF7A0B948E5}">
      <dgm:prSet/>
      <dgm:spPr/>
      <dgm:t>
        <a:bodyPr/>
        <a:lstStyle/>
        <a:p>
          <a:endParaRPr lang="en-CA"/>
        </a:p>
      </dgm:t>
    </dgm:pt>
    <dgm:pt modelId="{AC739F39-6677-4E3B-A93B-C0E8ACA27CA5}" type="sibTrans" cxnId="{BD9CA0B8-4DF7-412A-BB4F-CFF7A0B948E5}">
      <dgm:prSet/>
      <dgm:spPr/>
      <dgm:t>
        <a:bodyPr/>
        <a:lstStyle/>
        <a:p>
          <a:endParaRPr lang="en-CA"/>
        </a:p>
      </dgm:t>
    </dgm:pt>
    <dgm:pt modelId="{910C492D-15EA-4C4C-A8D0-0C5066D8C0CD}">
      <dgm:prSet phldrT="[Text]"/>
      <dgm:spPr/>
      <dgm:t>
        <a:bodyPr/>
        <a:lstStyle/>
        <a:p>
          <a:r>
            <a:rPr lang="en-CA" dirty="0" smtClean="0"/>
            <a:t>Managers</a:t>
          </a:r>
          <a:endParaRPr lang="en-CA" dirty="0"/>
        </a:p>
      </dgm:t>
    </dgm:pt>
    <dgm:pt modelId="{05BE2928-AE85-4CD8-9587-69D775E41503}" type="parTrans" cxnId="{1E9C8E4A-B068-49F0-9B99-7B64D6C158EF}">
      <dgm:prSet/>
      <dgm:spPr/>
      <dgm:t>
        <a:bodyPr/>
        <a:lstStyle/>
        <a:p>
          <a:endParaRPr lang="en-CA"/>
        </a:p>
      </dgm:t>
    </dgm:pt>
    <dgm:pt modelId="{0C13C1AC-F9AB-4082-8330-D6181786FE22}" type="sibTrans" cxnId="{1E9C8E4A-B068-49F0-9B99-7B64D6C158EF}">
      <dgm:prSet/>
      <dgm:spPr/>
      <dgm:t>
        <a:bodyPr/>
        <a:lstStyle/>
        <a:p>
          <a:endParaRPr lang="en-CA"/>
        </a:p>
      </dgm:t>
    </dgm:pt>
    <dgm:pt modelId="{F4081B32-053F-4F5C-AE5E-0210CD120EDD}">
      <dgm:prSet phldrT="[Text]"/>
      <dgm:spPr/>
      <dgm:t>
        <a:bodyPr/>
        <a:lstStyle/>
        <a:p>
          <a:r>
            <a:rPr lang="en-CA" dirty="0" smtClean="0"/>
            <a:t>Knowledge </a:t>
          </a:r>
          <a:r>
            <a:rPr lang="en-CA" dirty="0" smtClean="0"/>
            <a:t>Manager</a:t>
          </a:r>
          <a:endParaRPr lang="en-CA" dirty="0"/>
        </a:p>
      </dgm:t>
    </dgm:pt>
    <dgm:pt modelId="{4381BADC-4A2A-40A1-B963-8C295C0548FD}" type="parTrans" cxnId="{AC898385-192A-490B-9239-0D2D329F4F21}">
      <dgm:prSet/>
      <dgm:spPr/>
      <dgm:t>
        <a:bodyPr/>
        <a:lstStyle/>
        <a:p>
          <a:endParaRPr lang="en-CA"/>
        </a:p>
      </dgm:t>
    </dgm:pt>
    <dgm:pt modelId="{8913C3E6-3109-4B36-9D80-4D648EACA80F}" type="sibTrans" cxnId="{AC898385-192A-490B-9239-0D2D329F4F21}">
      <dgm:prSet/>
      <dgm:spPr/>
      <dgm:t>
        <a:bodyPr/>
        <a:lstStyle/>
        <a:p>
          <a:endParaRPr lang="en-CA"/>
        </a:p>
      </dgm:t>
    </dgm:pt>
    <dgm:pt modelId="{0451C85E-71B0-4CB3-A6FD-948BDA272571}">
      <dgm:prSet phldrT="[Text]"/>
      <dgm:spPr/>
      <dgm:t>
        <a:bodyPr/>
        <a:lstStyle/>
        <a:p>
          <a:r>
            <a:rPr lang="en-CA" dirty="0" smtClean="0"/>
            <a:t>Knowledge </a:t>
          </a:r>
          <a:r>
            <a:rPr lang="en-CA" dirty="0" smtClean="0"/>
            <a:t>Management Process Owner</a:t>
          </a:r>
          <a:endParaRPr lang="en-CA" dirty="0"/>
        </a:p>
      </dgm:t>
    </dgm:pt>
    <dgm:pt modelId="{1E586F1D-144E-490B-A5EC-989CAA155FA9}" type="parTrans" cxnId="{A72EA488-0159-47BB-B1DA-517337B41C70}">
      <dgm:prSet/>
      <dgm:spPr/>
      <dgm:t>
        <a:bodyPr/>
        <a:lstStyle/>
        <a:p>
          <a:endParaRPr lang="en-CA"/>
        </a:p>
      </dgm:t>
    </dgm:pt>
    <dgm:pt modelId="{631A4C4C-BFE7-4B05-AD38-D217FD7E789C}" type="sibTrans" cxnId="{A72EA488-0159-47BB-B1DA-517337B41C70}">
      <dgm:prSet/>
      <dgm:spPr/>
      <dgm:t>
        <a:bodyPr/>
        <a:lstStyle/>
        <a:p>
          <a:endParaRPr lang="en-CA"/>
        </a:p>
      </dgm:t>
    </dgm:pt>
    <dgm:pt modelId="{D87E9B34-EBFA-46AF-A5B5-ADEC90173FE6}">
      <dgm:prSet phldrT="[Text]"/>
      <dgm:spPr/>
      <dgm:t>
        <a:bodyPr/>
        <a:lstStyle/>
        <a:p>
          <a:r>
            <a:rPr lang="en-CA" dirty="0" smtClean="0"/>
            <a:t>Individual </a:t>
          </a:r>
          <a:endParaRPr lang="en-CA" dirty="0"/>
        </a:p>
      </dgm:t>
    </dgm:pt>
    <dgm:pt modelId="{65A3E1AC-D96E-4E98-991D-3F99DFA7DFE4}" type="parTrans" cxnId="{9E836965-9448-4AE8-B160-94098574C479}">
      <dgm:prSet/>
      <dgm:spPr/>
      <dgm:t>
        <a:bodyPr/>
        <a:lstStyle/>
        <a:p>
          <a:endParaRPr lang="en-CA"/>
        </a:p>
      </dgm:t>
    </dgm:pt>
    <dgm:pt modelId="{4C023638-0AF3-41C7-B345-DE6E2A89EEAC}" type="sibTrans" cxnId="{9E836965-9448-4AE8-B160-94098574C479}">
      <dgm:prSet/>
      <dgm:spPr/>
      <dgm:t>
        <a:bodyPr/>
        <a:lstStyle/>
        <a:p>
          <a:endParaRPr lang="en-CA"/>
        </a:p>
      </dgm:t>
    </dgm:pt>
    <dgm:pt modelId="{87351E43-BD89-4A67-93F9-FEF8A5B33F48}">
      <dgm:prSet phldrT="[Text]"/>
      <dgm:spPr/>
      <dgm:t>
        <a:bodyPr/>
        <a:lstStyle/>
        <a:p>
          <a:r>
            <a:rPr lang="en-CA" smtClean="0"/>
            <a:t>Advocate and promote the benefits of pursuing </a:t>
          </a:r>
          <a:endParaRPr lang="en-CA" dirty="0"/>
        </a:p>
      </dgm:t>
    </dgm:pt>
    <dgm:pt modelId="{ECE2645B-C200-4231-957B-F994646CB4C8}" type="parTrans" cxnId="{DEB567C8-A79B-4EF8-8CA3-1EAAE2EBDFC9}">
      <dgm:prSet/>
      <dgm:spPr/>
      <dgm:t>
        <a:bodyPr/>
        <a:lstStyle/>
        <a:p>
          <a:endParaRPr lang="en-CA"/>
        </a:p>
      </dgm:t>
    </dgm:pt>
    <dgm:pt modelId="{51BB7C4F-2A37-42FA-B838-1351F35142A9}" type="sibTrans" cxnId="{DEB567C8-A79B-4EF8-8CA3-1EAAE2EBDFC9}">
      <dgm:prSet/>
      <dgm:spPr/>
      <dgm:t>
        <a:bodyPr/>
        <a:lstStyle/>
        <a:p>
          <a:endParaRPr lang="en-CA"/>
        </a:p>
      </dgm:t>
    </dgm:pt>
    <dgm:pt modelId="{54DEE6B5-6938-4CBF-8F6A-4E362C7E95D9}">
      <dgm:prSet phldrT="[Text]"/>
      <dgm:spPr/>
      <dgm:t>
        <a:bodyPr/>
        <a:lstStyle/>
        <a:p>
          <a:r>
            <a:rPr lang="en-CA" dirty="0" smtClean="0"/>
            <a:t>Support knowledge management policies </a:t>
          </a:r>
          <a:endParaRPr lang="en-CA" dirty="0"/>
        </a:p>
      </dgm:t>
    </dgm:pt>
    <dgm:pt modelId="{E882C711-2A93-4F64-9617-536E05587D3C}" type="parTrans" cxnId="{BF72E059-F827-43FD-81EC-178F51EBCE93}">
      <dgm:prSet/>
      <dgm:spPr/>
      <dgm:t>
        <a:bodyPr/>
        <a:lstStyle/>
        <a:p>
          <a:endParaRPr lang="en-CA"/>
        </a:p>
      </dgm:t>
    </dgm:pt>
    <dgm:pt modelId="{540AF289-C542-4E00-9A68-4854040D877A}" type="sibTrans" cxnId="{BF72E059-F827-43FD-81EC-178F51EBCE93}">
      <dgm:prSet/>
      <dgm:spPr/>
      <dgm:t>
        <a:bodyPr/>
        <a:lstStyle/>
        <a:p>
          <a:endParaRPr lang="en-CA"/>
        </a:p>
      </dgm:t>
    </dgm:pt>
    <dgm:pt modelId="{24B9D630-87F9-4B32-9916-21EEE2A25BD1}">
      <dgm:prSet phldrT="[Text]"/>
      <dgm:spPr/>
      <dgm:t>
        <a:bodyPr/>
        <a:lstStyle/>
        <a:p>
          <a:r>
            <a:rPr lang="en-US" smtClean="0"/>
            <a:t>Provide advice, best practice guidance and training on </a:t>
          </a:r>
          <a:r>
            <a:rPr lang="en-CA" smtClean="0"/>
            <a:t>Knowledge </a:t>
          </a:r>
          <a:r>
            <a:rPr lang="en-US" smtClean="0"/>
            <a:t>Management</a:t>
          </a:r>
          <a:endParaRPr lang="en-CA" dirty="0"/>
        </a:p>
      </dgm:t>
    </dgm:pt>
    <dgm:pt modelId="{476DA10A-ACAD-4C72-8FB8-440B63DF3419}" type="parTrans" cxnId="{ED71AF32-2080-4312-B893-BC894E1B2F43}">
      <dgm:prSet/>
      <dgm:spPr/>
      <dgm:t>
        <a:bodyPr/>
        <a:lstStyle/>
        <a:p>
          <a:endParaRPr lang="en-CA"/>
        </a:p>
      </dgm:t>
    </dgm:pt>
    <dgm:pt modelId="{98A75C06-9060-486E-9340-40947959A394}" type="sibTrans" cxnId="{ED71AF32-2080-4312-B893-BC894E1B2F43}">
      <dgm:prSet/>
      <dgm:spPr/>
      <dgm:t>
        <a:bodyPr/>
        <a:lstStyle/>
        <a:p>
          <a:endParaRPr lang="en-CA"/>
        </a:p>
      </dgm:t>
    </dgm:pt>
    <dgm:pt modelId="{986BB775-27CB-40AA-875D-97808BDAC202}">
      <dgm:prSet phldrT="[Text]"/>
      <dgm:spPr/>
      <dgm:t>
        <a:bodyPr/>
        <a:lstStyle/>
        <a:p>
          <a:r>
            <a:rPr lang="en-US" smtClean="0"/>
            <a:t>To promote the values of </a:t>
          </a:r>
          <a:r>
            <a:rPr lang="en-CA" smtClean="0"/>
            <a:t>Knowledge </a:t>
          </a:r>
          <a:r>
            <a:rPr lang="en-US" smtClean="0"/>
            <a:t>Governance</a:t>
          </a:r>
          <a:endParaRPr lang="en-CA" dirty="0"/>
        </a:p>
      </dgm:t>
    </dgm:pt>
    <dgm:pt modelId="{96F53C82-0C45-494C-9BB1-98F48CA8D2CC}" type="parTrans" cxnId="{A63C4AA8-6021-4BDD-BAAC-5B7493B993C3}">
      <dgm:prSet/>
      <dgm:spPr/>
      <dgm:t>
        <a:bodyPr/>
        <a:lstStyle/>
        <a:p>
          <a:endParaRPr lang="en-CA"/>
        </a:p>
      </dgm:t>
    </dgm:pt>
    <dgm:pt modelId="{521D224C-8E99-4BD9-9352-C1BBC5E22895}" type="sibTrans" cxnId="{A63C4AA8-6021-4BDD-BAAC-5B7493B993C3}">
      <dgm:prSet/>
      <dgm:spPr/>
      <dgm:t>
        <a:bodyPr/>
        <a:lstStyle/>
        <a:p>
          <a:endParaRPr lang="en-CA"/>
        </a:p>
      </dgm:t>
    </dgm:pt>
    <dgm:pt modelId="{7257C74C-6E9E-4DA1-8FA1-530BF27F53C1}">
      <dgm:prSet/>
      <dgm:spPr/>
      <dgm:t>
        <a:bodyPr/>
        <a:lstStyle/>
        <a:p>
          <a:r>
            <a:rPr lang="en-US" dirty="0" smtClean="0"/>
            <a:t>To monitor, evaluate, evolve </a:t>
          </a:r>
          <a:r>
            <a:rPr lang="en-CA" dirty="0" smtClean="0"/>
            <a:t>knowledge </a:t>
          </a:r>
          <a:r>
            <a:rPr lang="en-US" dirty="0" smtClean="0"/>
            <a:t>management practices</a:t>
          </a:r>
          <a:endParaRPr lang="en-CA" dirty="0"/>
        </a:p>
      </dgm:t>
    </dgm:pt>
    <dgm:pt modelId="{E1955D6C-42BB-4760-975C-B4AF840B4E32}" type="parTrans" cxnId="{32551B92-8CE6-44AB-9980-F6307E224A63}">
      <dgm:prSet/>
      <dgm:spPr/>
      <dgm:t>
        <a:bodyPr/>
        <a:lstStyle/>
        <a:p>
          <a:endParaRPr lang="en-CA"/>
        </a:p>
      </dgm:t>
    </dgm:pt>
    <dgm:pt modelId="{873A5CB6-96C1-476C-B230-9C12F45EA6C9}" type="sibTrans" cxnId="{32551B92-8CE6-44AB-9980-F6307E224A63}">
      <dgm:prSet/>
      <dgm:spPr/>
      <dgm:t>
        <a:bodyPr/>
        <a:lstStyle/>
        <a:p>
          <a:endParaRPr lang="en-CA"/>
        </a:p>
      </dgm:t>
    </dgm:pt>
    <dgm:pt modelId="{83AD4D1D-CFDF-44DD-9218-0DB9D4E54B98}">
      <dgm:prSet phldrT="[Text]"/>
      <dgm:spPr/>
      <dgm:t>
        <a:bodyPr/>
        <a:lstStyle/>
        <a:p>
          <a:r>
            <a:rPr lang="en-CA" dirty="0" smtClean="0"/>
            <a:t>The accountable person within the organization who owns the KM Process and is responsible for its implementation, performance, and maintenance, as well as governance and standards</a:t>
          </a:r>
          <a:endParaRPr lang="en-CA" dirty="0"/>
        </a:p>
      </dgm:t>
    </dgm:pt>
    <dgm:pt modelId="{5AAE83EA-6480-4A02-844B-2330A797DB11}" type="parTrans" cxnId="{EDE97A9C-98AC-40B6-9956-8F072FC0BEF6}">
      <dgm:prSet/>
      <dgm:spPr/>
      <dgm:t>
        <a:bodyPr/>
        <a:lstStyle/>
        <a:p>
          <a:endParaRPr lang="en-CA"/>
        </a:p>
      </dgm:t>
    </dgm:pt>
    <dgm:pt modelId="{40D2E3AF-25B3-46D7-BF42-6BC77666CB21}" type="sibTrans" cxnId="{EDE97A9C-98AC-40B6-9956-8F072FC0BEF6}">
      <dgm:prSet/>
      <dgm:spPr/>
      <dgm:t>
        <a:bodyPr/>
        <a:lstStyle/>
        <a:p>
          <a:endParaRPr lang="en-CA"/>
        </a:p>
      </dgm:t>
    </dgm:pt>
    <dgm:pt modelId="{9774A68D-E5DD-4651-B0C0-E30D58CC719C}">
      <dgm:prSet phldrT="[Text]"/>
      <dgm:spPr/>
      <dgm:t>
        <a:bodyPr/>
        <a:lstStyle/>
        <a:p>
          <a:r>
            <a:rPr lang="en-CA" dirty="0" smtClean="0"/>
            <a:t>Ensures that they create and maintain appropriate records in relation to their work and to manage those records in accordance with the organization’s information/document  management policies and procedures</a:t>
          </a:r>
          <a:endParaRPr lang="en-CA" dirty="0"/>
        </a:p>
      </dgm:t>
    </dgm:pt>
    <dgm:pt modelId="{1C125C67-AA62-42D2-9298-094155B2FCD1}" type="parTrans" cxnId="{69533A24-A32F-48EF-8D5D-BA63049F84F7}">
      <dgm:prSet/>
      <dgm:spPr/>
      <dgm:t>
        <a:bodyPr/>
        <a:lstStyle/>
        <a:p>
          <a:endParaRPr lang="en-CA"/>
        </a:p>
      </dgm:t>
    </dgm:pt>
    <dgm:pt modelId="{4AB83D1C-062F-40F3-92E1-91D78517F930}" type="sibTrans" cxnId="{69533A24-A32F-48EF-8D5D-BA63049F84F7}">
      <dgm:prSet/>
      <dgm:spPr/>
      <dgm:t>
        <a:bodyPr/>
        <a:lstStyle/>
        <a:p>
          <a:endParaRPr lang="en-CA"/>
        </a:p>
      </dgm:t>
    </dgm:pt>
    <dgm:pt modelId="{5E614C60-A799-4BE0-868C-44A377666B14}">
      <dgm:prSet phldrT="[Text]"/>
      <dgm:spPr/>
      <dgm:t>
        <a:bodyPr/>
        <a:lstStyle/>
        <a:p>
          <a:r>
            <a:rPr lang="en-CA" dirty="0" smtClean="0"/>
            <a:t>Helps to institutionalize Knowledge Management in the organization; they are team-based KM subject matter experts</a:t>
          </a:r>
          <a:endParaRPr lang="en-CA" dirty="0"/>
        </a:p>
      </dgm:t>
    </dgm:pt>
    <dgm:pt modelId="{3D1F5DAC-B390-4591-899F-6A25C9C86011}" type="parTrans" cxnId="{0B579AAE-62C4-402F-9A0E-3CE1B3FF5F2B}">
      <dgm:prSet/>
      <dgm:spPr/>
      <dgm:t>
        <a:bodyPr/>
        <a:lstStyle/>
        <a:p>
          <a:endParaRPr lang="en-CA"/>
        </a:p>
      </dgm:t>
    </dgm:pt>
    <dgm:pt modelId="{7D9BA25A-035A-431F-AE42-DFBE00587F71}" type="sibTrans" cxnId="{0B579AAE-62C4-402F-9A0E-3CE1B3FF5F2B}">
      <dgm:prSet/>
      <dgm:spPr/>
      <dgm:t>
        <a:bodyPr/>
        <a:lstStyle/>
        <a:p>
          <a:endParaRPr lang="en-CA"/>
        </a:p>
      </dgm:t>
    </dgm:pt>
    <dgm:pt modelId="{FE16319A-89C4-4398-98B8-80204D5AD1A7}" type="pres">
      <dgm:prSet presAssocID="{51C87EEC-7D3C-42FE-91E0-805A160DA4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09C6EED5-B933-4517-97BD-AEAA477E09AC}" type="pres">
      <dgm:prSet presAssocID="{7AB70F5B-979B-459B-BCB5-1DCB415FD96D}" presName="parentLin" presStyleCnt="0"/>
      <dgm:spPr/>
      <dgm:t>
        <a:bodyPr/>
        <a:lstStyle/>
        <a:p>
          <a:endParaRPr lang="en-CA"/>
        </a:p>
      </dgm:t>
    </dgm:pt>
    <dgm:pt modelId="{EED5DC65-BBEB-4451-8209-D6CF38C778D1}" type="pres">
      <dgm:prSet presAssocID="{7AB70F5B-979B-459B-BCB5-1DCB415FD96D}" presName="parentLeftMargin" presStyleLbl="node1" presStyleIdx="0" presStyleCnt="7"/>
      <dgm:spPr/>
      <dgm:t>
        <a:bodyPr/>
        <a:lstStyle/>
        <a:p>
          <a:endParaRPr lang="en-CA"/>
        </a:p>
      </dgm:t>
    </dgm:pt>
    <dgm:pt modelId="{B5E730AF-914C-430D-94A4-25FCCA0A7141}" type="pres">
      <dgm:prSet presAssocID="{7AB70F5B-979B-459B-BCB5-1DCB415FD96D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34B08E-8A38-4E97-9CD0-E96865289F64}" type="pres">
      <dgm:prSet presAssocID="{7AB70F5B-979B-459B-BCB5-1DCB415FD96D}" presName="negativeSpace" presStyleCnt="0"/>
      <dgm:spPr/>
      <dgm:t>
        <a:bodyPr/>
        <a:lstStyle/>
        <a:p>
          <a:endParaRPr lang="en-CA"/>
        </a:p>
      </dgm:t>
    </dgm:pt>
    <dgm:pt modelId="{1BF460D5-1B99-4BD0-814D-EA941D17C243}" type="pres">
      <dgm:prSet presAssocID="{7AB70F5B-979B-459B-BCB5-1DCB415FD96D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0F4AEE4-2DA8-4DA5-B03E-591582EBF2AD}" type="pres">
      <dgm:prSet presAssocID="{AC739F39-6677-4E3B-A93B-C0E8ACA27CA5}" presName="spaceBetweenRectangles" presStyleCnt="0"/>
      <dgm:spPr/>
      <dgm:t>
        <a:bodyPr/>
        <a:lstStyle/>
        <a:p>
          <a:endParaRPr lang="en-CA"/>
        </a:p>
      </dgm:t>
    </dgm:pt>
    <dgm:pt modelId="{A9700414-161C-4E6E-B092-C2BEAF255F94}" type="pres">
      <dgm:prSet presAssocID="{910C492D-15EA-4C4C-A8D0-0C5066D8C0CD}" presName="parentLin" presStyleCnt="0"/>
      <dgm:spPr/>
      <dgm:t>
        <a:bodyPr/>
        <a:lstStyle/>
        <a:p>
          <a:endParaRPr lang="en-CA"/>
        </a:p>
      </dgm:t>
    </dgm:pt>
    <dgm:pt modelId="{3FE24CD2-A3C2-4C5A-B85C-555CB607525A}" type="pres">
      <dgm:prSet presAssocID="{910C492D-15EA-4C4C-A8D0-0C5066D8C0CD}" presName="parentLeftMargin" presStyleLbl="node1" presStyleIdx="0" presStyleCnt="7"/>
      <dgm:spPr/>
      <dgm:t>
        <a:bodyPr/>
        <a:lstStyle/>
        <a:p>
          <a:endParaRPr lang="en-CA"/>
        </a:p>
      </dgm:t>
    </dgm:pt>
    <dgm:pt modelId="{42B7A637-BA52-4556-AC5F-45C2CE05C29C}" type="pres">
      <dgm:prSet presAssocID="{910C492D-15EA-4C4C-A8D0-0C5066D8C0CD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9D130D8-B40D-4450-8F0D-F3421118DE57}" type="pres">
      <dgm:prSet presAssocID="{910C492D-15EA-4C4C-A8D0-0C5066D8C0CD}" presName="negativeSpace" presStyleCnt="0"/>
      <dgm:spPr/>
      <dgm:t>
        <a:bodyPr/>
        <a:lstStyle/>
        <a:p>
          <a:endParaRPr lang="en-CA"/>
        </a:p>
      </dgm:t>
    </dgm:pt>
    <dgm:pt modelId="{79F5A8C9-0636-4CD4-9F02-52F8B3E6E30B}" type="pres">
      <dgm:prSet presAssocID="{910C492D-15EA-4C4C-A8D0-0C5066D8C0CD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2BA2AB4-1016-455A-AED6-6F683C468A91}" type="pres">
      <dgm:prSet presAssocID="{0C13C1AC-F9AB-4082-8330-D6181786FE22}" presName="spaceBetweenRectangles" presStyleCnt="0"/>
      <dgm:spPr/>
      <dgm:t>
        <a:bodyPr/>
        <a:lstStyle/>
        <a:p>
          <a:endParaRPr lang="en-CA"/>
        </a:p>
      </dgm:t>
    </dgm:pt>
    <dgm:pt modelId="{E3EF5C12-7CBE-4E75-8EC1-7D8F83678448}" type="pres">
      <dgm:prSet presAssocID="{616F304D-0A2C-49A2-AC00-5BB14A4C0C45}" presName="parentLin" presStyleCnt="0"/>
      <dgm:spPr/>
      <dgm:t>
        <a:bodyPr/>
        <a:lstStyle/>
        <a:p>
          <a:endParaRPr lang="en-CA"/>
        </a:p>
      </dgm:t>
    </dgm:pt>
    <dgm:pt modelId="{803E694F-8FBD-4179-8C81-CF833838F546}" type="pres">
      <dgm:prSet presAssocID="{616F304D-0A2C-49A2-AC00-5BB14A4C0C45}" presName="parentLeftMargin" presStyleLbl="node1" presStyleIdx="1" presStyleCnt="7"/>
      <dgm:spPr/>
      <dgm:t>
        <a:bodyPr/>
        <a:lstStyle/>
        <a:p>
          <a:endParaRPr lang="en-CA"/>
        </a:p>
      </dgm:t>
    </dgm:pt>
    <dgm:pt modelId="{74C040FE-7E10-4D78-BF6C-17116CD49BE8}" type="pres">
      <dgm:prSet presAssocID="{616F304D-0A2C-49A2-AC00-5BB14A4C0C45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BBBC43C-B159-4CB1-9207-624A0DF2B972}" type="pres">
      <dgm:prSet presAssocID="{616F304D-0A2C-49A2-AC00-5BB14A4C0C45}" presName="negativeSpace" presStyleCnt="0"/>
      <dgm:spPr/>
      <dgm:t>
        <a:bodyPr/>
        <a:lstStyle/>
        <a:p>
          <a:endParaRPr lang="en-CA"/>
        </a:p>
      </dgm:t>
    </dgm:pt>
    <dgm:pt modelId="{1748CC8C-B91E-4984-B1A6-C1B689DB75DC}" type="pres">
      <dgm:prSet presAssocID="{616F304D-0A2C-49A2-AC00-5BB14A4C0C45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45EC851-13BA-4630-A6CA-F4960197F03C}" type="pres">
      <dgm:prSet presAssocID="{F7AE3287-7822-4B6B-8DEE-4909921D0483}" presName="spaceBetweenRectangles" presStyleCnt="0"/>
      <dgm:spPr/>
      <dgm:t>
        <a:bodyPr/>
        <a:lstStyle/>
        <a:p>
          <a:endParaRPr lang="en-CA"/>
        </a:p>
      </dgm:t>
    </dgm:pt>
    <dgm:pt modelId="{0EDE0F6B-CB1C-4C0A-B602-72DB576843CD}" type="pres">
      <dgm:prSet presAssocID="{2DDC863D-648C-4E09-9CC5-B413DF259A50}" presName="parentLin" presStyleCnt="0"/>
      <dgm:spPr/>
      <dgm:t>
        <a:bodyPr/>
        <a:lstStyle/>
        <a:p>
          <a:endParaRPr lang="en-CA"/>
        </a:p>
      </dgm:t>
    </dgm:pt>
    <dgm:pt modelId="{B54DE115-7EA9-4FCB-B9E6-C3E8721775B3}" type="pres">
      <dgm:prSet presAssocID="{2DDC863D-648C-4E09-9CC5-B413DF259A50}" presName="parentLeftMargin" presStyleLbl="node1" presStyleIdx="2" presStyleCnt="7"/>
      <dgm:spPr/>
      <dgm:t>
        <a:bodyPr/>
        <a:lstStyle/>
        <a:p>
          <a:endParaRPr lang="en-CA"/>
        </a:p>
      </dgm:t>
    </dgm:pt>
    <dgm:pt modelId="{252851B2-89CF-4061-A321-8112FF9512B7}" type="pres">
      <dgm:prSet presAssocID="{2DDC863D-648C-4E09-9CC5-B413DF259A50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4658669-2554-4A39-9817-E9AEA45B61B1}" type="pres">
      <dgm:prSet presAssocID="{2DDC863D-648C-4E09-9CC5-B413DF259A50}" presName="negativeSpace" presStyleCnt="0"/>
      <dgm:spPr/>
      <dgm:t>
        <a:bodyPr/>
        <a:lstStyle/>
        <a:p>
          <a:endParaRPr lang="en-CA"/>
        </a:p>
      </dgm:t>
    </dgm:pt>
    <dgm:pt modelId="{72449642-4088-466B-8043-300E2DB57E3C}" type="pres">
      <dgm:prSet presAssocID="{2DDC863D-648C-4E09-9CC5-B413DF259A50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50BB4AA-4439-4E11-8F6C-C2F3EA52420B}" type="pres">
      <dgm:prSet presAssocID="{05296956-4F4E-4BAF-A2C6-4E67A734A718}" presName="spaceBetweenRectangles" presStyleCnt="0"/>
      <dgm:spPr/>
      <dgm:t>
        <a:bodyPr/>
        <a:lstStyle/>
        <a:p>
          <a:endParaRPr lang="en-CA"/>
        </a:p>
      </dgm:t>
    </dgm:pt>
    <dgm:pt modelId="{CE8A4BED-A572-4BEE-935F-1637683C16D5}" type="pres">
      <dgm:prSet presAssocID="{0451C85E-71B0-4CB3-A6FD-948BDA272571}" presName="parentLin" presStyleCnt="0"/>
      <dgm:spPr/>
      <dgm:t>
        <a:bodyPr/>
        <a:lstStyle/>
        <a:p>
          <a:endParaRPr lang="en-CA"/>
        </a:p>
      </dgm:t>
    </dgm:pt>
    <dgm:pt modelId="{71CE0ED5-B360-4D8F-BDBF-5D57B0360E34}" type="pres">
      <dgm:prSet presAssocID="{0451C85E-71B0-4CB3-A6FD-948BDA272571}" presName="parentLeftMargin" presStyleLbl="node1" presStyleIdx="3" presStyleCnt="7"/>
      <dgm:spPr/>
      <dgm:t>
        <a:bodyPr/>
        <a:lstStyle/>
        <a:p>
          <a:endParaRPr lang="en-CA"/>
        </a:p>
      </dgm:t>
    </dgm:pt>
    <dgm:pt modelId="{4CC3100A-CFD6-4C1A-8D0C-B00332F88107}" type="pres">
      <dgm:prSet presAssocID="{0451C85E-71B0-4CB3-A6FD-948BDA272571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61B5A1E-1C98-4D34-BCF1-465E19F8B7CC}" type="pres">
      <dgm:prSet presAssocID="{0451C85E-71B0-4CB3-A6FD-948BDA272571}" presName="negativeSpace" presStyleCnt="0"/>
      <dgm:spPr/>
      <dgm:t>
        <a:bodyPr/>
        <a:lstStyle/>
        <a:p>
          <a:endParaRPr lang="en-CA"/>
        </a:p>
      </dgm:t>
    </dgm:pt>
    <dgm:pt modelId="{1A687B98-52A4-4E4A-A9CC-FE008F893E45}" type="pres">
      <dgm:prSet presAssocID="{0451C85E-71B0-4CB3-A6FD-948BDA272571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F5B4A20-9267-4D08-8E13-46F7F91C77E2}" type="pres">
      <dgm:prSet presAssocID="{631A4C4C-BFE7-4B05-AD38-D217FD7E789C}" presName="spaceBetweenRectangles" presStyleCnt="0"/>
      <dgm:spPr/>
      <dgm:t>
        <a:bodyPr/>
        <a:lstStyle/>
        <a:p>
          <a:endParaRPr lang="en-CA"/>
        </a:p>
      </dgm:t>
    </dgm:pt>
    <dgm:pt modelId="{20F66B80-35A7-4974-BAB2-13D837B92AC3}" type="pres">
      <dgm:prSet presAssocID="{F4081B32-053F-4F5C-AE5E-0210CD120EDD}" presName="parentLin" presStyleCnt="0"/>
      <dgm:spPr/>
      <dgm:t>
        <a:bodyPr/>
        <a:lstStyle/>
        <a:p>
          <a:endParaRPr lang="en-CA"/>
        </a:p>
      </dgm:t>
    </dgm:pt>
    <dgm:pt modelId="{387B5676-056C-444E-9AB6-3F09F6D2E11D}" type="pres">
      <dgm:prSet presAssocID="{F4081B32-053F-4F5C-AE5E-0210CD120EDD}" presName="parentLeftMargin" presStyleLbl="node1" presStyleIdx="4" presStyleCnt="7"/>
      <dgm:spPr/>
      <dgm:t>
        <a:bodyPr/>
        <a:lstStyle/>
        <a:p>
          <a:endParaRPr lang="en-CA"/>
        </a:p>
      </dgm:t>
    </dgm:pt>
    <dgm:pt modelId="{1AB8904C-4EAF-440E-9CE6-0E09B4B997F2}" type="pres">
      <dgm:prSet presAssocID="{F4081B32-053F-4F5C-AE5E-0210CD120ED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8A5EC5F-A343-4514-B1A4-68636E056FDD}" type="pres">
      <dgm:prSet presAssocID="{F4081B32-053F-4F5C-AE5E-0210CD120EDD}" presName="negativeSpace" presStyleCnt="0"/>
      <dgm:spPr/>
      <dgm:t>
        <a:bodyPr/>
        <a:lstStyle/>
        <a:p>
          <a:endParaRPr lang="en-CA"/>
        </a:p>
      </dgm:t>
    </dgm:pt>
    <dgm:pt modelId="{0F503514-E54C-420B-931A-F87955F35ECC}" type="pres">
      <dgm:prSet presAssocID="{F4081B32-053F-4F5C-AE5E-0210CD120EDD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71D614F-1E2E-4A6F-B321-4C979E0E3AB3}" type="pres">
      <dgm:prSet presAssocID="{8913C3E6-3109-4B36-9D80-4D648EACA80F}" presName="spaceBetweenRectangles" presStyleCnt="0"/>
      <dgm:spPr/>
      <dgm:t>
        <a:bodyPr/>
        <a:lstStyle/>
        <a:p>
          <a:endParaRPr lang="en-CA"/>
        </a:p>
      </dgm:t>
    </dgm:pt>
    <dgm:pt modelId="{0B356145-6EFF-487E-9F17-E26E31B46826}" type="pres">
      <dgm:prSet presAssocID="{D87E9B34-EBFA-46AF-A5B5-ADEC90173FE6}" presName="parentLin" presStyleCnt="0"/>
      <dgm:spPr/>
      <dgm:t>
        <a:bodyPr/>
        <a:lstStyle/>
        <a:p>
          <a:endParaRPr lang="en-CA"/>
        </a:p>
      </dgm:t>
    </dgm:pt>
    <dgm:pt modelId="{CECABD9E-2E44-43F2-884F-65D8CC5B8843}" type="pres">
      <dgm:prSet presAssocID="{D87E9B34-EBFA-46AF-A5B5-ADEC90173FE6}" presName="parentLeftMargin" presStyleLbl="node1" presStyleIdx="5" presStyleCnt="7"/>
      <dgm:spPr/>
      <dgm:t>
        <a:bodyPr/>
        <a:lstStyle/>
        <a:p>
          <a:endParaRPr lang="en-CA"/>
        </a:p>
      </dgm:t>
    </dgm:pt>
    <dgm:pt modelId="{3CE0B4AF-F02B-4F51-909A-CB845C0BDBD6}" type="pres">
      <dgm:prSet presAssocID="{D87E9B34-EBFA-46AF-A5B5-ADEC90173FE6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ECAE314-472B-49E1-BF78-7AE76DD2D251}" type="pres">
      <dgm:prSet presAssocID="{D87E9B34-EBFA-46AF-A5B5-ADEC90173FE6}" presName="negativeSpace" presStyleCnt="0"/>
      <dgm:spPr/>
      <dgm:t>
        <a:bodyPr/>
        <a:lstStyle/>
        <a:p>
          <a:endParaRPr lang="en-CA"/>
        </a:p>
      </dgm:t>
    </dgm:pt>
    <dgm:pt modelId="{CA5E434F-6E97-4586-94D9-F488038BEB89}" type="pres">
      <dgm:prSet presAssocID="{D87E9B34-EBFA-46AF-A5B5-ADEC90173FE6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F499478-67D0-D34B-A17E-502227FB575A}" type="presOf" srcId="{D87E9B34-EBFA-46AF-A5B5-ADEC90173FE6}" destId="{CECABD9E-2E44-43F2-884F-65D8CC5B8843}" srcOrd="0" destOrd="0" presId="urn:microsoft.com/office/officeart/2005/8/layout/list1"/>
    <dgm:cxn modelId="{EDE97A9C-98AC-40B6-9956-8F072FC0BEF6}" srcId="{0451C85E-71B0-4CB3-A6FD-948BDA272571}" destId="{83AD4D1D-CFDF-44DD-9218-0DB9D4E54B98}" srcOrd="0" destOrd="0" parTransId="{5AAE83EA-6480-4A02-844B-2330A797DB11}" sibTransId="{40D2E3AF-25B3-46D7-BF42-6BC77666CB21}"/>
    <dgm:cxn modelId="{A63C4AA8-6021-4BDD-BAAC-5B7493B993C3}" srcId="{2DDC863D-648C-4E09-9CC5-B413DF259A50}" destId="{986BB775-27CB-40AA-875D-97808BDAC202}" srcOrd="0" destOrd="0" parTransId="{96F53C82-0C45-494C-9BB1-98F48CA8D2CC}" sibTransId="{521D224C-8E99-4BD9-9352-C1BBC5E22895}"/>
    <dgm:cxn modelId="{5F03017A-A63C-AE4B-846D-81E821799402}" type="presOf" srcId="{0451C85E-71B0-4CB3-A6FD-948BDA272571}" destId="{71CE0ED5-B360-4D8F-BDBF-5D57B0360E34}" srcOrd="0" destOrd="0" presId="urn:microsoft.com/office/officeart/2005/8/layout/list1"/>
    <dgm:cxn modelId="{5BC9013C-DD77-CE4B-AC35-A6C83FD5A30A}" type="presOf" srcId="{51C87EEC-7D3C-42FE-91E0-805A160DA453}" destId="{FE16319A-89C4-4398-98B8-80204D5AD1A7}" srcOrd="0" destOrd="0" presId="urn:microsoft.com/office/officeart/2005/8/layout/list1"/>
    <dgm:cxn modelId="{BD9CA0B8-4DF7-412A-BB4F-CFF7A0B948E5}" srcId="{51C87EEC-7D3C-42FE-91E0-805A160DA453}" destId="{7AB70F5B-979B-459B-BCB5-1DCB415FD96D}" srcOrd="0" destOrd="0" parTransId="{3F42B8A0-C2F2-4EB2-97C0-438ED1F2015F}" sibTransId="{AC739F39-6677-4E3B-A93B-C0E8ACA27CA5}"/>
    <dgm:cxn modelId="{00B1D8F3-ECEC-894C-A6EF-00AC932E1136}" type="presOf" srcId="{7257C74C-6E9E-4DA1-8FA1-530BF27F53C1}" destId="{72449642-4088-466B-8043-300E2DB57E3C}" srcOrd="0" destOrd="1" presId="urn:microsoft.com/office/officeart/2005/8/layout/list1"/>
    <dgm:cxn modelId="{602B762B-A75D-4F40-B6C3-8A2638E77BAF}" type="presOf" srcId="{616F304D-0A2C-49A2-AC00-5BB14A4C0C45}" destId="{74C040FE-7E10-4D78-BF6C-17116CD49BE8}" srcOrd="1" destOrd="0" presId="urn:microsoft.com/office/officeart/2005/8/layout/list1"/>
    <dgm:cxn modelId="{40FCBD86-7728-2B46-999C-C929CD9C016C}" type="presOf" srcId="{2DDC863D-648C-4E09-9CC5-B413DF259A50}" destId="{B54DE115-7EA9-4FCB-B9E6-C3E8721775B3}" srcOrd="0" destOrd="0" presId="urn:microsoft.com/office/officeart/2005/8/layout/list1"/>
    <dgm:cxn modelId="{980BAD35-CE55-47EB-8827-FB69A876B817}" srcId="{51C87EEC-7D3C-42FE-91E0-805A160DA453}" destId="{616F304D-0A2C-49A2-AC00-5BB14A4C0C45}" srcOrd="2" destOrd="0" parTransId="{F184DFD6-5AB7-4879-87E0-554D96776E83}" sibTransId="{F7AE3287-7822-4B6B-8DEE-4909921D0483}"/>
    <dgm:cxn modelId="{19D235E5-1F68-4D4B-852F-84920873B720}" srcId="{616F304D-0A2C-49A2-AC00-5BB14A4C0C45}" destId="{93FD5C12-CDD0-489E-9EFC-05B772B42F52}" srcOrd="0" destOrd="0" parTransId="{2931F442-FD76-4833-9064-73E539BF6F92}" sibTransId="{A0278BC5-7C8E-4F44-AE6C-D5901D76B5A6}"/>
    <dgm:cxn modelId="{E33E6A82-AF98-0D40-B400-5723CE65F0EE}" type="presOf" srcId="{87351E43-BD89-4A67-93F9-FEF8A5B33F48}" destId="{1BF460D5-1B99-4BD0-814D-EA941D17C243}" srcOrd="0" destOrd="0" presId="urn:microsoft.com/office/officeart/2005/8/layout/list1"/>
    <dgm:cxn modelId="{F6EE49C9-6E21-9249-95FD-AC6053B8D5F3}" type="presOf" srcId="{2DDC863D-648C-4E09-9CC5-B413DF259A50}" destId="{252851B2-89CF-4061-A321-8112FF9512B7}" srcOrd="1" destOrd="0" presId="urn:microsoft.com/office/officeart/2005/8/layout/list1"/>
    <dgm:cxn modelId="{71F66763-A5A9-4546-88CC-43CCB5482ECB}" type="presOf" srcId="{9774A68D-E5DD-4651-B0C0-E30D58CC719C}" destId="{CA5E434F-6E97-4586-94D9-F488038BEB89}" srcOrd="0" destOrd="0" presId="urn:microsoft.com/office/officeart/2005/8/layout/list1"/>
    <dgm:cxn modelId="{8EFF4998-5BA3-4D4E-A456-41C14D88CA24}" type="presOf" srcId="{986BB775-27CB-40AA-875D-97808BDAC202}" destId="{72449642-4088-466B-8043-300E2DB57E3C}" srcOrd="0" destOrd="0" presId="urn:microsoft.com/office/officeart/2005/8/layout/list1"/>
    <dgm:cxn modelId="{AD05DA8E-9299-9A46-8A5D-AF0AAE1B1DCA}" type="presOf" srcId="{0451C85E-71B0-4CB3-A6FD-948BDA272571}" destId="{4CC3100A-CFD6-4C1A-8D0C-B00332F88107}" srcOrd="1" destOrd="0" presId="urn:microsoft.com/office/officeart/2005/8/layout/list1"/>
    <dgm:cxn modelId="{5DD3C23B-E85E-6949-9588-931037A9C8F4}" type="presOf" srcId="{7AB70F5B-979B-459B-BCB5-1DCB415FD96D}" destId="{B5E730AF-914C-430D-94A4-25FCCA0A7141}" srcOrd="1" destOrd="0" presId="urn:microsoft.com/office/officeart/2005/8/layout/list1"/>
    <dgm:cxn modelId="{5A4D989A-F0E5-B34A-AAAA-D2ABE4CC6D79}" type="presOf" srcId="{F4081B32-053F-4F5C-AE5E-0210CD120EDD}" destId="{1AB8904C-4EAF-440E-9CE6-0E09B4B997F2}" srcOrd="1" destOrd="0" presId="urn:microsoft.com/office/officeart/2005/8/layout/list1"/>
    <dgm:cxn modelId="{ED71AF32-2080-4312-B893-BC894E1B2F43}" srcId="{616F304D-0A2C-49A2-AC00-5BB14A4C0C45}" destId="{24B9D630-87F9-4B32-9916-21EEE2A25BD1}" srcOrd="1" destOrd="0" parTransId="{476DA10A-ACAD-4C72-8FB8-440B63DF3419}" sibTransId="{98A75C06-9060-486E-9340-40947959A394}"/>
    <dgm:cxn modelId="{BED734A1-0F88-C249-8664-3C79F5F54938}" type="presOf" srcId="{910C492D-15EA-4C4C-A8D0-0C5066D8C0CD}" destId="{42B7A637-BA52-4556-AC5F-45C2CE05C29C}" srcOrd="1" destOrd="0" presId="urn:microsoft.com/office/officeart/2005/8/layout/list1"/>
    <dgm:cxn modelId="{D0403939-95D3-914C-B072-773DFD8BF15F}" type="presOf" srcId="{F4081B32-053F-4F5C-AE5E-0210CD120EDD}" destId="{387B5676-056C-444E-9AB6-3F09F6D2E11D}" srcOrd="0" destOrd="0" presId="urn:microsoft.com/office/officeart/2005/8/layout/list1"/>
    <dgm:cxn modelId="{DEB567C8-A79B-4EF8-8CA3-1EAAE2EBDFC9}" srcId="{7AB70F5B-979B-459B-BCB5-1DCB415FD96D}" destId="{87351E43-BD89-4A67-93F9-FEF8A5B33F48}" srcOrd="0" destOrd="0" parTransId="{ECE2645B-C200-4231-957B-F994646CB4C8}" sibTransId="{51BB7C4F-2A37-42FA-B838-1351F35142A9}"/>
    <dgm:cxn modelId="{1E9C8E4A-B068-49F0-9B99-7B64D6C158EF}" srcId="{51C87EEC-7D3C-42FE-91E0-805A160DA453}" destId="{910C492D-15EA-4C4C-A8D0-0C5066D8C0CD}" srcOrd="1" destOrd="0" parTransId="{05BE2928-AE85-4CD8-9587-69D775E41503}" sibTransId="{0C13C1AC-F9AB-4082-8330-D6181786FE22}"/>
    <dgm:cxn modelId="{9EE880AF-12AF-6B47-8440-D38369725B61}" type="presOf" srcId="{54DEE6B5-6938-4CBF-8F6A-4E362C7E95D9}" destId="{79F5A8C9-0636-4CD4-9F02-52F8B3E6E30B}" srcOrd="0" destOrd="0" presId="urn:microsoft.com/office/officeart/2005/8/layout/list1"/>
    <dgm:cxn modelId="{D1C18B22-6C65-894B-B51A-BEA313588DE8}" type="presOf" srcId="{D87E9B34-EBFA-46AF-A5B5-ADEC90173FE6}" destId="{3CE0B4AF-F02B-4F51-909A-CB845C0BDBD6}" srcOrd="1" destOrd="0" presId="urn:microsoft.com/office/officeart/2005/8/layout/list1"/>
    <dgm:cxn modelId="{69533A24-A32F-48EF-8D5D-BA63049F84F7}" srcId="{D87E9B34-EBFA-46AF-A5B5-ADEC90173FE6}" destId="{9774A68D-E5DD-4651-B0C0-E30D58CC719C}" srcOrd="0" destOrd="0" parTransId="{1C125C67-AA62-42D2-9298-094155B2FCD1}" sibTransId="{4AB83D1C-062F-40F3-92E1-91D78517F930}"/>
    <dgm:cxn modelId="{AE05C9BA-7A11-4B24-9C8E-375DC7EC3964}" srcId="{51C87EEC-7D3C-42FE-91E0-805A160DA453}" destId="{2DDC863D-648C-4E09-9CC5-B413DF259A50}" srcOrd="3" destOrd="0" parTransId="{3AFC23B1-388F-4B16-A9C7-990B2FBA65FE}" sibTransId="{05296956-4F4E-4BAF-A2C6-4E67A734A718}"/>
    <dgm:cxn modelId="{88DC6D70-B152-AE42-A759-6EAD4BDCDB63}" type="presOf" srcId="{7AB70F5B-979B-459B-BCB5-1DCB415FD96D}" destId="{EED5DC65-BBEB-4451-8209-D6CF38C778D1}" srcOrd="0" destOrd="0" presId="urn:microsoft.com/office/officeart/2005/8/layout/list1"/>
    <dgm:cxn modelId="{A72EA488-0159-47BB-B1DA-517337B41C70}" srcId="{51C87EEC-7D3C-42FE-91E0-805A160DA453}" destId="{0451C85E-71B0-4CB3-A6FD-948BDA272571}" srcOrd="4" destOrd="0" parTransId="{1E586F1D-144E-490B-A5EC-989CAA155FA9}" sibTransId="{631A4C4C-BFE7-4B05-AD38-D217FD7E789C}"/>
    <dgm:cxn modelId="{E739561B-3019-CC47-928E-8412678F67CE}" type="presOf" srcId="{93FD5C12-CDD0-489E-9EFC-05B772B42F52}" destId="{1748CC8C-B91E-4984-B1A6-C1B689DB75DC}" srcOrd="0" destOrd="0" presId="urn:microsoft.com/office/officeart/2005/8/layout/list1"/>
    <dgm:cxn modelId="{BF72E059-F827-43FD-81EC-178F51EBCE93}" srcId="{910C492D-15EA-4C4C-A8D0-0C5066D8C0CD}" destId="{54DEE6B5-6938-4CBF-8F6A-4E362C7E95D9}" srcOrd="0" destOrd="0" parTransId="{E882C711-2A93-4F64-9617-536E05587D3C}" sibTransId="{540AF289-C542-4E00-9A68-4854040D877A}"/>
    <dgm:cxn modelId="{85443AED-B7C1-6642-9CBA-F4F509057E1F}" type="presOf" srcId="{24B9D630-87F9-4B32-9916-21EEE2A25BD1}" destId="{1748CC8C-B91E-4984-B1A6-C1B689DB75DC}" srcOrd="0" destOrd="1" presId="urn:microsoft.com/office/officeart/2005/8/layout/list1"/>
    <dgm:cxn modelId="{9E836965-9448-4AE8-B160-94098574C479}" srcId="{51C87EEC-7D3C-42FE-91E0-805A160DA453}" destId="{D87E9B34-EBFA-46AF-A5B5-ADEC90173FE6}" srcOrd="6" destOrd="0" parTransId="{65A3E1AC-D96E-4E98-991D-3F99DFA7DFE4}" sibTransId="{4C023638-0AF3-41C7-B345-DE6E2A89EEAC}"/>
    <dgm:cxn modelId="{32551B92-8CE6-44AB-9980-F6307E224A63}" srcId="{2DDC863D-648C-4E09-9CC5-B413DF259A50}" destId="{7257C74C-6E9E-4DA1-8FA1-530BF27F53C1}" srcOrd="1" destOrd="0" parTransId="{E1955D6C-42BB-4760-975C-B4AF840B4E32}" sibTransId="{873A5CB6-96C1-476C-B230-9C12F45EA6C9}"/>
    <dgm:cxn modelId="{E9C0FD97-E797-6344-B904-014C5883DEA0}" type="presOf" srcId="{616F304D-0A2C-49A2-AC00-5BB14A4C0C45}" destId="{803E694F-8FBD-4179-8C81-CF833838F546}" srcOrd="0" destOrd="0" presId="urn:microsoft.com/office/officeart/2005/8/layout/list1"/>
    <dgm:cxn modelId="{0B579AAE-62C4-402F-9A0E-3CE1B3FF5F2B}" srcId="{F4081B32-053F-4F5C-AE5E-0210CD120EDD}" destId="{5E614C60-A799-4BE0-868C-44A377666B14}" srcOrd="0" destOrd="0" parTransId="{3D1F5DAC-B390-4591-899F-6A25C9C86011}" sibTransId="{7D9BA25A-035A-431F-AE42-DFBE00587F71}"/>
    <dgm:cxn modelId="{34EF1072-9036-1A46-A7FF-D2040202693B}" type="presOf" srcId="{910C492D-15EA-4C4C-A8D0-0C5066D8C0CD}" destId="{3FE24CD2-A3C2-4C5A-B85C-555CB607525A}" srcOrd="0" destOrd="0" presId="urn:microsoft.com/office/officeart/2005/8/layout/list1"/>
    <dgm:cxn modelId="{902F7995-20C2-9B43-8AB2-A1324E6279F9}" type="presOf" srcId="{83AD4D1D-CFDF-44DD-9218-0DB9D4E54B98}" destId="{1A687B98-52A4-4E4A-A9CC-FE008F893E45}" srcOrd="0" destOrd="0" presId="urn:microsoft.com/office/officeart/2005/8/layout/list1"/>
    <dgm:cxn modelId="{AC898385-192A-490B-9239-0D2D329F4F21}" srcId="{51C87EEC-7D3C-42FE-91E0-805A160DA453}" destId="{F4081B32-053F-4F5C-AE5E-0210CD120EDD}" srcOrd="5" destOrd="0" parTransId="{4381BADC-4A2A-40A1-B963-8C295C0548FD}" sibTransId="{8913C3E6-3109-4B36-9D80-4D648EACA80F}"/>
    <dgm:cxn modelId="{D2107851-6563-3F40-891A-E3FB8268238E}" type="presOf" srcId="{5E614C60-A799-4BE0-868C-44A377666B14}" destId="{0F503514-E54C-420B-931A-F87955F35ECC}" srcOrd="0" destOrd="0" presId="urn:microsoft.com/office/officeart/2005/8/layout/list1"/>
    <dgm:cxn modelId="{05AB58DC-124E-D54F-9D21-D13C721C7E39}" type="presParOf" srcId="{FE16319A-89C4-4398-98B8-80204D5AD1A7}" destId="{09C6EED5-B933-4517-97BD-AEAA477E09AC}" srcOrd="0" destOrd="0" presId="urn:microsoft.com/office/officeart/2005/8/layout/list1"/>
    <dgm:cxn modelId="{CE9E38A7-0E54-DA41-83EB-A19281F308EB}" type="presParOf" srcId="{09C6EED5-B933-4517-97BD-AEAA477E09AC}" destId="{EED5DC65-BBEB-4451-8209-D6CF38C778D1}" srcOrd="0" destOrd="0" presId="urn:microsoft.com/office/officeart/2005/8/layout/list1"/>
    <dgm:cxn modelId="{F5B9583B-27AF-9744-AA7C-B3467FCF5AA6}" type="presParOf" srcId="{09C6EED5-B933-4517-97BD-AEAA477E09AC}" destId="{B5E730AF-914C-430D-94A4-25FCCA0A7141}" srcOrd="1" destOrd="0" presId="urn:microsoft.com/office/officeart/2005/8/layout/list1"/>
    <dgm:cxn modelId="{B6E1C0B4-BAB1-194A-A579-87B4B3CA3F8E}" type="presParOf" srcId="{FE16319A-89C4-4398-98B8-80204D5AD1A7}" destId="{E534B08E-8A38-4E97-9CD0-E96865289F64}" srcOrd="1" destOrd="0" presId="urn:microsoft.com/office/officeart/2005/8/layout/list1"/>
    <dgm:cxn modelId="{2BBD06E6-DBC5-3442-8D46-E3340C0560D7}" type="presParOf" srcId="{FE16319A-89C4-4398-98B8-80204D5AD1A7}" destId="{1BF460D5-1B99-4BD0-814D-EA941D17C243}" srcOrd="2" destOrd="0" presId="urn:microsoft.com/office/officeart/2005/8/layout/list1"/>
    <dgm:cxn modelId="{F717BDA1-EA1D-7442-B13A-7A6D2958ADA2}" type="presParOf" srcId="{FE16319A-89C4-4398-98B8-80204D5AD1A7}" destId="{90F4AEE4-2DA8-4DA5-B03E-591582EBF2AD}" srcOrd="3" destOrd="0" presId="urn:microsoft.com/office/officeart/2005/8/layout/list1"/>
    <dgm:cxn modelId="{80B20982-E611-3941-B068-BE2CF061F959}" type="presParOf" srcId="{FE16319A-89C4-4398-98B8-80204D5AD1A7}" destId="{A9700414-161C-4E6E-B092-C2BEAF255F94}" srcOrd="4" destOrd="0" presId="urn:microsoft.com/office/officeart/2005/8/layout/list1"/>
    <dgm:cxn modelId="{2B00E4B3-B563-9544-94FC-98A1DE6441CC}" type="presParOf" srcId="{A9700414-161C-4E6E-B092-C2BEAF255F94}" destId="{3FE24CD2-A3C2-4C5A-B85C-555CB607525A}" srcOrd="0" destOrd="0" presId="urn:microsoft.com/office/officeart/2005/8/layout/list1"/>
    <dgm:cxn modelId="{7A2F2CC5-B365-F34E-AD2F-E00A3925F794}" type="presParOf" srcId="{A9700414-161C-4E6E-B092-C2BEAF255F94}" destId="{42B7A637-BA52-4556-AC5F-45C2CE05C29C}" srcOrd="1" destOrd="0" presId="urn:microsoft.com/office/officeart/2005/8/layout/list1"/>
    <dgm:cxn modelId="{938C55B7-B6A4-4247-98EA-03E43498763F}" type="presParOf" srcId="{FE16319A-89C4-4398-98B8-80204D5AD1A7}" destId="{19D130D8-B40D-4450-8F0D-F3421118DE57}" srcOrd="5" destOrd="0" presId="urn:microsoft.com/office/officeart/2005/8/layout/list1"/>
    <dgm:cxn modelId="{DD0D54D7-0E60-9D4B-A98C-7A9A5627E5CC}" type="presParOf" srcId="{FE16319A-89C4-4398-98B8-80204D5AD1A7}" destId="{79F5A8C9-0636-4CD4-9F02-52F8B3E6E30B}" srcOrd="6" destOrd="0" presId="urn:microsoft.com/office/officeart/2005/8/layout/list1"/>
    <dgm:cxn modelId="{25DED50C-3072-6F42-B1E4-661F1AF717DF}" type="presParOf" srcId="{FE16319A-89C4-4398-98B8-80204D5AD1A7}" destId="{C2BA2AB4-1016-455A-AED6-6F683C468A91}" srcOrd="7" destOrd="0" presId="urn:microsoft.com/office/officeart/2005/8/layout/list1"/>
    <dgm:cxn modelId="{CA9B0529-637C-E042-A349-B7E9B4E1E777}" type="presParOf" srcId="{FE16319A-89C4-4398-98B8-80204D5AD1A7}" destId="{E3EF5C12-7CBE-4E75-8EC1-7D8F83678448}" srcOrd="8" destOrd="0" presId="urn:microsoft.com/office/officeart/2005/8/layout/list1"/>
    <dgm:cxn modelId="{AC7F7C56-F5B3-D949-BF46-18776FB81CCB}" type="presParOf" srcId="{E3EF5C12-7CBE-4E75-8EC1-7D8F83678448}" destId="{803E694F-8FBD-4179-8C81-CF833838F546}" srcOrd="0" destOrd="0" presId="urn:microsoft.com/office/officeart/2005/8/layout/list1"/>
    <dgm:cxn modelId="{4D6CA308-6DF8-2D49-8210-F290DF45687A}" type="presParOf" srcId="{E3EF5C12-7CBE-4E75-8EC1-7D8F83678448}" destId="{74C040FE-7E10-4D78-BF6C-17116CD49BE8}" srcOrd="1" destOrd="0" presId="urn:microsoft.com/office/officeart/2005/8/layout/list1"/>
    <dgm:cxn modelId="{827789F3-F39B-AB4B-9EBD-D85B49DD7D7F}" type="presParOf" srcId="{FE16319A-89C4-4398-98B8-80204D5AD1A7}" destId="{8BBBC43C-B159-4CB1-9207-624A0DF2B972}" srcOrd="9" destOrd="0" presId="urn:microsoft.com/office/officeart/2005/8/layout/list1"/>
    <dgm:cxn modelId="{BD482ADA-BCD8-0241-9117-187C5EAA5E9B}" type="presParOf" srcId="{FE16319A-89C4-4398-98B8-80204D5AD1A7}" destId="{1748CC8C-B91E-4984-B1A6-C1B689DB75DC}" srcOrd="10" destOrd="0" presId="urn:microsoft.com/office/officeart/2005/8/layout/list1"/>
    <dgm:cxn modelId="{F8EFB696-449A-D84B-B5B0-9AD7727152DE}" type="presParOf" srcId="{FE16319A-89C4-4398-98B8-80204D5AD1A7}" destId="{945EC851-13BA-4630-A6CA-F4960197F03C}" srcOrd="11" destOrd="0" presId="urn:microsoft.com/office/officeart/2005/8/layout/list1"/>
    <dgm:cxn modelId="{E9115299-FD14-2641-A107-A2D1B187EA67}" type="presParOf" srcId="{FE16319A-89C4-4398-98B8-80204D5AD1A7}" destId="{0EDE0F6B-CB1C-4C0A-B602-72DB576843CD}" srcOrd="12" destOrd="0" presId="urn:microsoft.com/office/officeart/2005/8/layout/list1"/>
    <dgm:cxn modelId="{3F35354C-961E-114A-8A83-F89EDBB576DB}" type="presParOf" srcId="{0EDE0F6B-CB1C-4C0A-B602-72DB576843CD}" destId="{B54DE115-7EA9-4FCB-B9E6-C3E8721775B3}" srcOrd="0" destOrd="0" presId="urn:microsoft.com/office/officeart/2005/8/layout/list1"/>
    <dgm:cxn modelId="{179FD9B7-5F66-7D45-A719-857111C7B924}" type="presParOf" srcId="{0EDE0F6B-CB1C-4C0A-B602-72DB576843CD}" destId="{252851B2-89CF-4061-A321-8112FF9512B7}" srcOrd="1" destOrd="0" presId="urn:microsoft.com/office/officeart/2005/8/layout/list1"/>
    <dgm:cxn modelId="{825019A3-FD61-7746-B247-375ACA95DEE5}" type="presParOf" srcId="{FE16319A-89C4-4398-98B8-80204D5AD1A7}" destId="{64658669-2554-4A39-9817-E9AEA45B61B1}" srcOrd="13" destOrd="0" presId="urn:microsoft.com/office/officeart/2005/8/layout/list1"/>
    <dgm:cxn modelId="{3BD48661-7E01-094D-8694-CBE9900928A8}" type="presParOf" srcId="{FE16319A-89C4-4398-98B8-80204D5AD1A7}" destId="{72449642-4088-466B-8043-300E2DB57E3C}" srcOrd="14" destOrd="0" presId="urn:microsoft.com/office/officeart/2005/8/layout/list1"/>
    <dgm:cxn modelId="{FC950501-1F74-054E-8E14-C906F75619C7}" type="presParOf" srcId="{FE16319A-89C4-4398-98B8-80204D5AD1A7}" destId="{350BB4AA-4439-4E11-8F6C-C2F3EA52420B}" srcOrd="15" destOrd="0" presId="urn:microsoft.com/office/officeart/2005/8/layout/list1"/>
    <dgm:cxn modelId="{12E8EA0E-493E-8344-9F71-AF691E635CCA}" type="presParOf" srcId="{FE16319A-89C4-4398-98B8-80204D5AD1A7}" destId="{CE8A4BED-A572-4BEE-935F-1637683C16D5}" srcOrd="16" destOrd="0" presId="urn:microsoft.com/office/officeart/2005/8/layout/list1"/>
    <dgm:cxn modelId="{A27F7224-561E-3C4C-98B6-6AD7CAC818B0}" type="presParOf" srcId="{CE8A4BED-A572-4BEE-935F-1637683C16D5}" destId="{71CE0ED5-B360-4D8F-BDBF-5D57B0360E34}" srcOrd="0" destOrd="0" presId="urn:microsoft.com/office/officeart/2005/8/layout/list1"/>
    <dgm:cxn modelId="{CB86FC29-8374-8145-9BC2-969A6ACF1661}" type="presParOf" srcId="{CE8A4BED-A572-4BEE-935F-1637683C16D5}" destId="{4CC3100A-CFD6-4C1A-8D0C-B00332F88107}" srcOrd="1" destOrd="0" presId="urn:microsoft.com/office/officeart/2005/8/layout/list1"/>
    <dgm:cxn modelId="{71713F33-667C-6B43-A45F-54E488F1AF84}" type="presParOf" srcId="{FE16319A-89C4-4398-98B8-80204D5AD1A7}" destId="{761B5A1E-1C98-4D34-BCF1-465E19F8B7CC}" srcOrd="17" destOrd="0" presId="urn:microsoft.com/office/officeart/2005/8/layout/list1"/>
    <dgm:cxn modelId="{8AB99215-BFA8-CA40-BB1E-3523909E8FAB}" type="presParOf" srcId="{FE16319A-89C4-4398-98B8-80204D5AD1A7}" destId="{1A687B98-52A4-4E4A-A9CC-FE008F893E45}" srcOrd="18" destOrd="0" presId="urn:microsoft.com/office/officeart/2005/8/layout/list1"/>
    <dgm:cxn modelId="{6C5339DA-2E81-3748-BF7B-D7F6A110066D}" type="presParOf" srcId="{FE16319A-89C4-4398-98B8-80204D5AD1A7}" destId="{1F5B4A20-9267-4D08-8E13-46F7F91C77E2}" srcOrd="19" destOrd="0" presId="urn:microsoft.com/office/officeart/2005/8/layout/list1"/>
    <dgm:cxn modelId="{E758D9A9-9207-2640-843C-2761E8B1F535}" type="presParOf" srcId="{FE16319A-89C4-4398-98B8-80204D5AD1A7}" destId="{20F66B80-35A7-4974-BAB2-13D837B92AC3}" srcOrd="20" destOrd="0" presId="urn:microsoft.com/office/officeart/2005/8/layout/list1"/>
    <dgm:cxn modelId="{05C1442C-0B72-0340-A658-D69BCFA2BB89}" type="presParOf" srcId="{20F66B80-35A7-4974-BAB2-13D837B92AC3}" destId="{387B5676-056C-444E-9AB6-3F09F6D2E11D}" srcOrd="0" destOrd="0" presId="urn:microsoft.com/office/officeart/2005/8/layout/list1"/>
    <dgm:cxn modelId="{6FFB17F3-F0EC-EB4E-8720-B8D5C012CC00}" type="presParOf" srcId="{20F66B80-35A7-4974-BAB2-13D837B92AC3}" destId="{1AB8904C-4EAF-440E-9CE6-0E09B4B997F2}" srcOrd="1" destOrd="0" presId="urn:microsoft.com/office/officeart/2005/8/layout/list1"/>
    <dgm:cxn modelId="{3F5CB670-6F16-EF49-A242-6027C47A6ED2}" type="presParOf" srcId="{FE16319A-89C4-4398-98B8-80204D5AD1A7}" destId="{78A5EC5F-A343-4514-B1A4-68636E056FDD}" srcOrd="21" destOrd="0" presId="urn:microsoft.com/office/officeart/2005/8/layout/list1"/>
    <dgm:cxn modelId="{7F5AA16F-BF12-0E47-BD8F-CA9495CA1925}" type="presParOf" srcId="{FE16319A-89C4-4398-98B8-80204D5AD1A7}" destId="{0F503514-E54C-420B-931A-F87955F35ECC}" srcOrd="22" destOrd="0" presId="urn:microsoft.com/office/officeart/2005/8/layout/list1"/>
    <dgm:cxn modelId="{B68CBEA4-AEDD-6340-8984-416220D05A16}" type="presParOf" srcId="{FE16319A-89C4-4398-98B8-80204D5AD1A7}" destId="{E71D614F-1E2E-4A6F-B321-4C979E0E3AB3}" srcOrd="23" destOrd="0" presId="urn:microsoft.com/office/officeart/2005/8/layout/list1"/>
    <dgm:cxn modelId="{7A3F6E67-D3FA-AB4B-AFF8-D9A376C10867}" type="presParOf" srcId="{FE16319A-89C4-4398-98B8-80204D5AD1A7}" destId="{0B356145-6EFF-487E-9F17-E26E31B46826}" srcOrd="24" destOrd="0" presId="urn:microsoft.com/office/officeart/2005/8/layout/list1"/>
    <dgm:cxn modelId="{53880880-08D6-B843-A08E-41BDD106A544}" type="presParOf" srcId="{0B356145-6EFF-487E-9F17-E26E31B46826}" destId="{CECABD9E-2E44-43F2-884F-65D8CC5B8843}" srcOrd="0" destOrd="0" presId="urn:microsoft.com/office/officeart/2005/8/layout/list1"/>
    <dgm:cxn modelId="{1B225A68-6870-874A-9BDA-628DE7FE07F2}" type="presParOf" srcId="{0B356145-6EFF-487E-9F17-E26E31B46826}" destId="{3CE0B4AF-F02B-4F51-909A-CB845C0BDBD6}" srcOrd="1" destOrd="0" presId="urn:microsoft.com/office/officeart/2005/8/layout/list1"/>
    <dgm:cxn modelId="{08B89911-B18F-D146-B911-830335EDCF66}" type="presParOf" srcId="{FE16319A-89C4-4398-98B8-80204D5AD1A7}" destId="{2ECAE314-472B-49E1-BF78-7AE76DD2D251}" srcOrd="25" destOrd="0" presId="urn:microsoft.com/office/officeart/2005/8/layout/list1"/>
    <dgm:cxn modelId="{F368DA21-9EDB-A249-8F91-4423D76EB62A}" type="presParOf" srcId="{FE16319A-89C4-4398-98B8-80204D5AD1A7}" destId="{CA5E434F-6E97-4586-94D9-F488038BEB89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81ADE3-12FA-43EE-AD58-CD0348A9399A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EAD4C61C-2804-451E-A8EB-D2CD6032A212}">
      <dgm:prSet/>
      <dgm:spPr/>
      <dgm:t>
        <a:bodyPr/>
        <a:lstStyle/>
        <a:p>
          <a:pPr rtl="0"/>
          <a:r>
            <a:rPr lang="en-CA" smtClean="0"/>
            <a:t>Approvers</a:t>
          </a:r>
          <a:endParaRPr lang="en-CA"/>
        </a:p>
      </dgm:t>
    </dgm:pt>
    <dgm:pt modelId="{4090F28C-D853-4AF2-80D0-1DD55D028D96}" type="parTrans" cxnId="{D72AF865-97C8-4CCF-A7CB-1B5C33892008}">
      <dgm:prSet/>
      <dgm:spPr/>
      <dgm:t>
        <a:bodyPr/>
        <a:lstStyle/>
        <a:p>
          <a:endParaRPr lang="en-CA"/>
        </a:p>
      </dgm:t>
    </dgm:pt>
    <dgm:pt modelId="{D70A3A48-FD20-48EC-85E3-AFD784ABEADF}" type="sibTrans" cxnId="{D72AF865-97C8-4CCF-A7CB-1B5C33892008}">
      <dgm:prSet/>
      <dgm:spPr/>
      <dgm:t>
        <a:bodyPr/>
        <a:lstStyle/>
        <a:p>
          <a:endParaRPr lang="en-CA"/>
        </a:p>
      </dgm:t>
    </dgm:pt>
    <dgm:pt modelId="{86EAB90D-3A5A-4189-96F1-70FE387D5629}">
      <dgm:prSet/>
      <dgm:spPr/>
      <dgm:t>
        <a:bodyPr/>
        <a:lstStyle/>
        <a:p>
          <a:pPr rtl="0"/>
          <a:r>
            <a:rPr lang="en-CA" smtClean="0"/>
            <a:t>endorse the accuracy of the content and format of a document/knowledge artefact, this group should include the document owners and support providers where applicable</a:t>
          </a:r>
          <a:endParaRPr lang="en-CA"/>
        </a:p>
      </dgm:t>
    </dgm:pt>
    <dgm:pt modelId="{5E15938D-F793-4F9F-A17A-E83AF78AF611}" type="parTrans" cxnId="{FA720214-B120-48A1-8087-CA1B26221DE3}">
      <dgm:prSet/>
      <dgm:spPr/>
      <dgm:t>
        <a:bodyPr/>
        <a:lstStyle/>
        <a:p>
          <a:endParaRPr lang="en-CA"/>
        </a:p>
      </dgm:t>
    </dgm:pt>
    <dgm:pt modelId="{BBE924DD-8509-4D3A-91D1-FB2DE2360470}" type="sibTrans" cxnId="{FA720214-B120-48A1-8087-CA1B26221DE3}">
      <dgm:prSet/>
      <dgm:spPr/>
      <dgm:t>
        <a:bodyPr/>
        <a:lstStyle/>
        <a:p>
          <a:endParaRPr lang="en-CA"/>
        </a:p>
      </dgm:t>
    </dgm:pt>
    <dgm:pt modelId="{72CA320B-7D3E-446F-AFA8-FCD6E15ACE17}">
      <dgm:prSet/>
      <dgm:spPr/>
      <dgm:t>
        <a:bodyPr/>
        <a:lstStyle/>
        <a:p>
          <a:pPr rtl="0"/>
          <a:r>
            <a:rPr lang="en-CA" dirty="0" smtClean="0"/>
            <a:t>Collaborators</a:t>
          </a:r>
          <a:endParaRPr lang="en-CA" dirty="0"/>
        </a:p>
      </dgm:t>
    </dgm:pt>
    <dgm:pt modelId="{C937CA42-74DB-416B-97DC-181D4605B708}" type="parTrans" cxnId="{084524CC-3A7C-4D41-B479-F9216F2B8A47}">
      <dgm:prSet/>
      <dgm:spPr/>
      <dgm:t>
        <a:bodyPr/>
        <a:lstStyle/>
        <a:p>
          <a:endParaRPr lang="en-CA"/>
        </a:p>
      </dgm:t>
    </dgm:pt>
    <dgm:pt modelId="{395EECD1-3CE9-4534-BAB9-576743615AC8}" type="sibTrans" cxnId="{084524CC-3A7C-4D41-B479-F9216F2B8A47}">
      <dgm:prSet/>
      <dgm:spPr/>
      <dgm:t>
        <a:bodyPr/>
        <a:lstStyle/>
        <a:p>
          <a:endParaRPr lang="en-CA"/>
        </a:p>
      </dgm:t>
    </dgm:pt>
    <dgm:pt modelId="{9A83DBEA-D8CC-49FE-8A66-16575EDCBC09}">
      <dgm:prSet/>
      <dgm:spPr/>
      <dgm:t>
        <a:bodyPr/>
        <a:lstStyle/>
        <a:p>
          <a:pPr rtl="0"/>
          <a:r>
            <a:rPr lang="en-CA" smtClean="0"/>
            <a:t>work with Creators to develop the content and format of a document/knowledge artefact</a:t>
          </a:r>
          <a:endParaRPr lang="en-CA"/>
        </a:p>
      </dgm:t>
    </dgm:pt>
    <dgm:pt modelId="{3E3F6630-D14F-4A89-A77F-D892E3334E7D}" type="parTrans" cxnId="{A039ED46-C2D9-4521-9C09-16478D49C20D}">
      <dgm:prSet/>
      <dgm:spPr/>
      <dgm:t>
        <a:bodyPr/>
        <a:lstStyle/>
        <a:p>
          <a:endParaRPr lang="en-CA"/>
        </a:p>
      </dgm:t>
    </dgm:pt>
    <dgm:pt modelId="{CF967375-3929-469F-9BE8-F4A3F1EE870E}" type="sibTrans" cxnId="{A039ED46-C2D9-4521-9C09-16478D49C20D}">
      <dgm:prSet/>
      <dgm:spPr/>
      <dgm:t>
        <a:bodyPr/>
        <a:lstStyle/>
        <a:p>
          <a:endParaRPr lang="en-CA"/>
        </a:p>
      </dgm:t>
    </dgm:pt>
    <dgm:pt modelId="{4231FFCC-D7D8-44E7-A2E4-8D845CC909F1}">
      <dgm:prSet/>
      <dgm:spPr/>
      <dgm:t>
        <a:bodyPr/>
        <a:lstStyle/>
        <a:p>
          <a:pPr rtl="0"/>
          <a:r>
            <a:rPr lang="en-CA" dirty="0" smtClean="0"/>
            <a:t>Creator</a:t>
          </a:r>
          <a:endParaRPr lang="en-CA" dirty="0"/>
        </a:p>
      </dgm:t>
    </dgm:pt>
    <dgm:pt modelId="{FF665569-9F1C-467B-9146-65CA17163163}" type="parTrans" cxnId="{8BA3942D-3E68-4A3C-9CE6-D3798531B638}">
      <dgm:prSet/>
      <dgm:spPr/>
      <dgm:t>
        <a:bodyPr/>
        <a:lstStyle/>
        <a:p>
          <a:endParaRPr lang="en-CA"/>
        </a:p>
      </dgm:t>
    </dgm:pt>
    <dgm:pt modelId="{4AAADC7D-E29C-49ED-B2D4-519E773BF685}" type="sibTrans" cxnId="{8BA3942D-3E68-4A3C-9CE6-D3798531B638}">
      <dgm:prSet/>
      <dgm:spPr/>
      <dgm:t>
        <a:bodyPr/>
        <a:lstStyle/>
        <a:p>
          <a:endParaRPr lang="en-CA"/>
        </a:p>
      </dgm:t>
    </dgm:pt>
    <dgm:pt modelId="{338689B4-5862-4854-B413-8D1E5547E881}">
      <dgm:prSet/>
      <dgm:spPr/>
      <dgm:t>
        <a:bodyPr/>
        <a:lstStyle/>
        <a:p>
          <a:pPr rtl="0"/>
          <a:r>
            <a:rPr lang="en-CA" smtClean="0"/>
            <a:t>bringing knowledge or documents into existence for the first time.</a:t>
          </a:r>
          <a:endParaRPr lang="en-CA"/>
        </a:p>
      </dgm:t>
    </dgm:pt>
    <dgm:pt modelId="{9469E175-E973-4743-9AC8-8D125A48D205}" type="parTrans" cxnId="{7965CE2C-09DF-46F4-B344-B11F7AB713E7}">
      <dgm:prSet/>
      <dgm:spPr/>
      <dgm:t>
        <a:bodyPr/>
        <a:lstStyle/>
        <a:p>
          <a:endParaRPr lang="en-CA"/>
        </a:p>
      </dgm:t>
    </dgm:pt>
    <dgm:pt modelId="{67A03807-24D6-497F-904F-6C16081D9D5A}" type="sibTrans" cxnId="{7965CE2C-09DF-46F4-B344-B11F7AB713E7}">
      <dgm:prSet/>
      <dgm:spPr/>
      <dgm:t>
        <a:bodyPr/>
        <a:lstStyle/>
        <a:p>
          <a:endParaRPr lang="en-CA"/>
        </a:p>
      </dgm:t>
    </dgm:pt>
    <dgm:pt modelId="{EB2D8B40-3B61-4FC5-BF79-A4273665A387}">
      <dgm:prSet/>
      <dgm:spPr/>
      <dgm:t>
        <a:bodyPr/>
        <a:lstStyle/>
        <a:p>
          <a:pPr rtl="0"/>
          <a:r>
            <a:rPr lang="en-CA" dirty="0" smtClean="0"/>
            <a:t>Knowledge Management Process Owner</a:t>
          </a:r>
          <a:endParaRPr lang="en-CA" dirty="0"/>
        </a:p>
      </dgm:t>
    </dgm:pt>
    <dgm:pt modelId="{1DF5C884-2A3F-4659-8534-19759BEA9C75}" type="parTrans" cxnId="{23074792-4C38-450B-8C0C-51CD1861A6C4}">
      <dgm:prSet/>
      <dgm:spPr/>
      <dgm:t>
        <a:bodyPr/>
        <a:lstStyle/>
        <a:p>
          <a:endParaRPr lang="en-CA"/>
        </a:p>
      </dgm:t>
    </dgm:pt>
    <dgm:pt modelId="{9C623418-1FD9-47DA-A8FF-4597874DB5FB}" type="sibTrans" cxnId="{23074792-4C38-450B-8C0C-51CD1861A6C4}">
      <dgm:prSet/>
      <dgm:spPr/>
      <dgm:t>
        <a:bodyPr/>
        <a:lstStyle/>
        <a:p>
          <a:endParaRPr lang="en-CA"/>
        </a:p>
      </dgm:t>
    </dgm:pt>
    <dgm:pt modelId="{48CD3DC9-D68C-4EE3-BB40-6CB63A12D18F}">
      <dgm:prSet/>
      <dgm:spPr/>
      <dgm:t>
        <a:bodyPr/>
        <a:lstStyle/>
        <a:p>
          <a:pPr rtl="0"/>
          <a:r>
            <a:rPr lang="en-CA" dirty="0" smtClean="0"/>
            <a:t>the accountable person within the organization who owns the KM Process and is responsible for its implementation, performance, and maintenance, as well as governance and standards</a:t>
          </a:r>
          <a:endParaRPr lang="en-CA" dirty="0"/>
        </a:p>
      </dgm:t>
    </dgm:pt>
    <dgm:pt modelId="{8EA5194D-32FC-41CD-9B15-0CE2F9C09BAA}" type="parTrans" cxnId="{4AAAB1DE-81D7-4A46-9E3B-7B2EFEDEFC5F}">
      <dgm:prSet/>
      <dgm:spPr/>
      <dgm:t>
        <a:bodyPr/>
        <a:lstStyle/>
        <a:p>
          <a:endParaRPr lang="en-CA"/>
        </a:p>
      </dgm:t>
    </dgm:pt>
    <dgm:pt modelId="{744D94F6-13E0-42C0-9C51-0F76148F4BA7}" type="sibTrans" cxnId="{4AAAB1DE-81D7-4A46-9E3B-7B2EFEDEFC5F}">
      <dgm:prSet/>
      <dgm:spPr/>
      <dgm:t>
        <a:bodyPr/>
        <a:lstStyle/>
        <a:p>
          <a:endParaRPr lang="en-CA"/>
        </a:p>
      </dgm:t>
    </dgm:pt>
    <dgm:pt modelId="{DE21309A-AF12-4AE1-81EC-61DD5CB3411B}">
      <dgm:prSet/>
      <dgm:spPr/>
      <dgm:t>
        <a:bodyPr/>
        <a:lstStyle/>
        <a:p>
          <a:pPr rtl="0"/>
          <a:r>
            <a:rPr lang="en-CA" dirty="0" smtClean="0"/>
            <a:t>Knowledge </a:t>
          </a:r>
          <a:r>
            <a:rPr lang="en-CA" dirty="0" smtClean="0"/>
            <a:t>Managers</a:t>
          </a:r>
          <a:endParaRPr lang="en-CA" dirty="0"/>
        </a:p>
      </dgm:t>
    </dgm:pt>
    <dgm:pt modelId="{C9DF4A23-5175-40C4-A0E3-31E9CE4E9320}" type="parTrans" cxnId="{5149EC41-FF7D-4B41-9FA3-FC9E4AA90A6B}">
      <dgm:prSet/>
      <dgm:spPr/>
      <dgm:t>
        <a:bodyPr/>
        <a:lstStyle/>
        <a:p>
          <a:endParaRPr lang="en-CA"/>
        </a:p>
      </dgm:t>
    </dgm:pt>
    <dgm:pt modelId="{9734D60C-3BB6-4821-8295-09A2B0B71DC0}" type="sibTrans" cxnId="{5149EC41-FF7D-4B41-9FA3-FC9E4AA90A6B}">
      <dgm:prSet/>
      <dgm:spPr/>
      <dgm:t>
        <a:bodyPr/>
        <a:lstStyle/>
        <a:p>
          <a:endParaRPr lang="en-CA"/>
        </a:p>
      </dgm:t>
    </dgm:pt>
    <dgm:pt modelId="{6D747D09-91F4-4462-85A0-56EFED738A36}">
      <dgm:prSet/>
      <dgm:spPr/>
      <dgm:t>
        <a:bodyPr/>
        <a:lstStyle/>
        <a:p>
          <a:pPr rtl="0"/>
          <a:r>
            <a:rPr lang="en-CA" dirty="0" smtClean="0"/>
            <a:t>helps to institutionalize Knowledge Management in the organization; they are team-based KM subject matter experts. This role is responsible for managing/maintaining the process</a:t>
          </a:r>
          <a:endParaRPr lang="en-CA" dirty="0"/>
        </a:p>
      </dgm:t>
    </dgm:pt>
    <dgm:pt modelId="{C3805319-68E9-47F8-920E-A6F485ACE0AB}" type="parTrans" cxnId="{2CC667F7-190F-412A-9D6A-61F6D63752C3}">
      <dgm:prSet/>
      <dgm:spPr/>
      <dgm:t>
        <a:bodyPr/>
        <a:lstStyle/>
        <a:p>
          <a:endParaRPr lang="en-CA"/>
        </a:p>
      </dgm:t>
    </dgm:pt>
    <dgm:pt modelId="{DC5F412C-0472-415F-AC35-8D57F891E05F}" type="sibTrans" cxnId="{2CC667F7-190F-412A-9D6A-61F6D63752C3}">
      <dgm:prSet/>
      <dgm:spPr/>
      <dgm:t>
        <a:bodyPr/>
        <a:lstStyle/>
        <a:p>
          <a:endParaRPr lang="en-CA"/>
        </a:p>
      </dgm:t>
    </dgm:pt>
    <dgm:pt modelId="{D65FE548-A536-4908-8521-81BC9C764E8D}">
      <dgm:prSet/>
      <dgm:spPr/>
      <dgm:t>
        <a:bodyPr/>
        <a:lstStyle/>
        <a:p>
          <a:pPr rtl="0"/>
          <a:r>
            <a:rPr lang="en-CA" dirty="0" smtClean="0"/>
            <a:t>Managers</a:t>
          </a:r>
          <a:endParaRPr lang="en-CA" dirty="0"/>
        </a:p>
      </dgm:t>
    </dgm:pt>
    <dgm:pt modelId="{8FA834EB-359E-4358-99E9-C6E0CF627F20}" type="parTrans" cxnId="{66CF274E-D940-4227-9FDF-FB7B2F65A294}">
      <dgm:prSet/>
      <dgm:spPr/>
      <dgm:t>
        <a:bodyPr/>
        <a:lstStyle/>
        <a:p>
          <a:endParaRPr lang="en-CA"/>
        </a:p>
      </dgm:t>
    </dgm:pt>
    <dgm:pt modelId="{EC5E7A4A-5956-4BAA-8E33-D41EE2B10EAC}" type="sibTrans" cxnId="{66CF274E-D940-4227-9FDF-FB7B2F65A294}">
      <dgm:prSet/>
      <dgm:spPr/>
      <dgm:t>
        <a:bodyPr/>
        <a:lstStyle/>
        <a:p>
          <a:endParaRPr lang="en-CA"/>
        </a:p>
      </dgm:t>
    </dgm:pt>
    <dgm:pt modelId="{3A832BE8-8CA4-4E2E-B790-EEC28FCFADA3}">
      <dgm:prSet/>
      <dgm:spPr/>
      <dgm:t>
        <a:bodyPr/>
        <a:lstStyle/>
        <a:p>
          <a:pPr rtl="0"/>
          <a:r>
            <a:rPr lang="en-CA" smtClean="0"/>
            <a:t>someone who over-sees staff, can also apply to Project Managers</a:t>
          </a:r>
          <a:endParaRPr lang="en-CA"/>
        </a:p>
      </dgm:t>
    </dgm:pt>
    <dgm:pt modelId="{4BA70CA0-5273-4645-8F7E-8C9BD94AB0D8}" type="parTrans" cxnId="{EA163445-C842-4B4F-82E3-B73DF383E805}">
      <dgm:prSet/>
      <dgm:spPr/>
      <dgm:t>
        <a:bodyPr/>
        <a:lstStyle/>
        <a:p>
          <a:endParaRPr lang="en-CA"/>
        </a:p>
      </dgm:t>
    </dgm:pt>
    <dgm:pt modelId="{845C8B81-92CD-4CFA-BCEE-FB60DEE65F28}" type="sibTrans" cxnId="{EA163445-C842-4B4F-82E3-B73DF383E805}">
      <dgm:prSet/>
      <dgm:spPr/>
      <dgm:t>
        <a:bodyPr/>
        <a:lstStyle/>
        <a:p>
          <a:endParaRPr lang="en-CA"/>
        </a:p>
      </dgm:t>
    </dgm:pt>
    <dgm:pt modelId="{D4D0F92B-9BE6-4BED-92C4-D2FB8B4607DF}">
      <dgm:prSet/>
      <dgm:spPr/>
      <dgm:t>
        <a:bodyPr/>
        <a:lstStyle/>
        <a:p>
          <a:pPr rtl="0"/>
          <a:r>
            <a:rPr lang="en-CA" dirty="0" smtClean="0"/>
            <a:t>Owner</a:t>
          </a:r>
          <a:endParaRPr lang="en-CA" dirty="0"/>
        </a:p>
      </dgm:t>
    </dgm:pt>
    <dgm:pt modelId="{E282BFC0-133F-4EE4-9696-959A14227FB5}" type="parTrans" cxnId="{819A24A0-7326-402F-87C2-EABB4081A708}">
      <dgm:prSet/>
      <dgm:spPr/>
      <dgm:t>
        <a:bodyPr/>
        <a:lstStyle/>
        <a:p>
          <a:endParaRPr lang="en-CA"/>
        </a:p>
      </dgm:t>
    </dgm:pt>
    <dgm:pt modelId="{9574B01C-ED97-4231-86D8-CBDDA24BA72E}" type="sibTrans" cxnId="{819A24A0-7326-402F-87C2-EABB4081A708}">
      <dgm:prSet/>
      <dgm:spPr/>
      <dgm:t>
        <a:bodyPr/>
        <a:lstStyle/>
        <a:p>
          <a:endParaRPr lang="en-CA"/>
        </a:p>
      </dgm:t>
    </dgm:pt>
    <dgm:pt modelId="{89DD9383-5E80-4C9A-80CE-FAE0BA7BC977}">
      <dgm:prSet/>
      <dgm:spPr/>
      <dgm:t>
        <a:bodyPr/>
        <a:lstStyle/>
        <a:p>
          <a:pPr rtl="0"/>
          <a:r>
            <a:rPr lang="en-CA" smtClean="0"/>
            <a:t>responsible for the up-keep of a document after it has been created. The role of Owner is a new role/concept for the organization, and in some cases will be the same as the creator, while in other situations it may be someone else</a:t>
          </a:r>
          <a:endParaRPr lang="en-CA"/>
        </a:p>
      </dgm:t>
    </dgm:pt>
    <dgm:pt modelId="{66D06970-DD0A-41CF-A427-D1691639D2EB}" type="parTrans" cxnId="{51E4DCE6-72B1-4826-BB3A-34B74B81267F}">
      <dgm:prSet/>
      <dgm:spPr/>
      <dgm:t>
        <a:bodyPr/>
        <a:lstStyle/>
        <a:p>
          <a:endParaRPr lang="en-CA"/>
        </a:p>
      </dgm:t>
    </dgm:pt>
    <dgm:pt modelId="{E84124CF-7BFD-4E89-9CE4-766CD5D4EBE2}" type="sibTrans" cxnId="{51E4DCE6-72B1-4826-BB3A-34B74B81267F}">
      <dgm:prSet/>
      <dgm:spPr/>
      <dgm:t>
        <a:bodyPr/>
        <a:lstStyle/>
        <a:p>
          <a:endParaRPr lang="en-CA"/>
        </a:p>
      </dgm:t>
    </dgm:pt>
    <dgm:pt modelId="{DE5136A5-4245-4DB4-AD9B-678765BAD6C5}">
      <dgm:prSet/>
      <dgm:spPr/>
      <dgm:t>
        <a:bodyPr/>
        <a:lstStyle/>
        <a:p>
          <a:pPr rtl="0"/>
          <a:r>
            <a:rPr lang="en-CA" smtClean="0"/>
            <a:t>Publishers</a:t>
          </a:r>
          <a:endParaRPr lang="en-CA"/>
        </a:p>
      </dgm:t>
    </dgm:pt>
    <dgm:pt modelId="{B8608034-C709-4B6A-A7C0-31F585DFC443}" type="parTrans" cxnId="{A1FC1501-433E-4446-B1E3-3F0E5967D1C1}">
      <dgm:prSet/>
      <dgm:spPr/>
      <dgm:t>
        <a:bodyPr/>
        <a:lstStyle/>
        <a:p>
          <a:endParaRPr lang="en-CA"/>
        </a:p>
      </dgm:t>
    </dgm:pt>
    <dgm:pt modelId="{B3813612-1EA9-4EA9-AB61-D72096566154}" type="sibTrans" cxnId="{A1FC1501-433E-4446-B1E3-3F0E5967D1C1}">
      <dgm:prSet/>
      <dgm:spPr/>
      <dgm:t>
        <a:bodyPr/>
        <a:lstStyle/>
        <a:p>
          <a:endParaRPr lang="en-CA"/>
        </a:p>
      </dgm:t>
    </dgm:pt>
    <dgm:pt modelId="{68FE36FE-9327-46D9-A2FA-D3557E2F9114}">
      <dgm:prSet/>
      <dgm:spPr/>
      <dgm:t>
        <a:bodyPr/>
        <a:lstStyle/>
        <a:p>
          <a:pPr rtl="0"/>
          <a:r>
            <a:rPr lang="en-CA" smtClean="0"/>
            <a:t>post a document/knowledge artefact to a knowledge repository</a:t>
          </a:r>
          <a:endParaRPr lang="en-CA"/>
        </a:p>
      </dgm:t>
    </dgm:pt>
    <dgm:pt modelId="{BF35C70E-B9A5-413D-8301-694A9A1F1FE7}" type="parTrans" cxnId="{D4ED3377-DD4C-4CD6-8D97-27A5B7D0EEFB}">
      <dgm:prSet/>
      <dgm:spPr/>
      <dgm:t>
        <a:bodyPr/>
        <a:lstStyle/>
        <a:p>
          <a:endParaRPr lang="en-CA"/>
        </a:p>
      </dgm:t>
    </dgm:pt>
    <dgm:pt modelId="{EC0ED510-A163-4A54-9F6B-6BA9DEA8104A}" type="sibTrans" cxnId="{D4ED3377-DD4C-4CD6-8D97-27A5B7D0EEFB}">
      <dgm:prSet/>
      <dgm:spPr/>
      <dgm:t>
        <a:bodyPr/>
        <a:lstStyle/>
        <a:p>
          <a:endParaRPr lang="en-CA"/>
        </a:p>
      </dgm:t>
    </dgm:pt>
    <dgm:pt modelId="{7236EABF-0218-4E98-9DF5-8BA2CB5640A6}">
      <dgm:prSet/>
      <dgm:spPr/>
      <dgm:t>
        <a:bodyPr/>
        <a:lstStyle/>
        <a:p>
          <a:pPr rtl="0"/>
          <a:r>
            <a:rPr lang="en-CA" dirty="0" smtClean="0"/>
            <a:t>Reviewers</a:t>
          </a:r>
          <a:endParaRPr lang="en-CA" dirty="0"/>
        </a:p>
      </dgm:t>
    </dgm:pt>
    <dgm:pt modelId="{1BD44A1E-423F-40A3-A73B-D02E1B87ADB6}" type="parTrans" cxnId="{830209E3-08D8-4F45-9FA3-845365CFEF4E}">
      <dgm:prSet/>
      <dgm:spPr/>
      <dgm:t>
        <a:bodyPr/>
        <a:lstStyle/>
        <a:p>
          <a:endParaRPr lang="en-CA"/>
        </a:p>
      </dgm:t>
    </dgm:pt>
    <dgm:pt modelId="{23D129F4-3D32-4BD4-B38B-B46C076A827F}" type="sibTrans" cxnId="{830209E3-08D8-4F45-9FA3-845365CFEF4E}">
      <dgm:prSet/>
      <dgm:spPr/>
      <dgm:t>
        <a:bodyPr/>
        <a:lstStyle/>
        <a:p>
          <a:endParaRPr lang="en-CA"/>
        </a:p>
      </dgm:t>
    </dgm:pt>
    <dgm:pt modelId="{7F68BEA0-0493-4692-BB71-B5D85917B89A}">
      <dgm:prSet/>
      <dgm:spPr/>
      <dgm:t>
        <a:bodyPr/>
        <a:lstStyle/>
        <a:p>
          <a:pPr rtl="0"/>
          <a:r>
            <a:rPr lang="en-CA" smtClean="0"/>
            <a:t>assess the content of a document/knowledge artefact, should include staff who will be using the document, especially if it is a support/operational document</a:t>
          </a:r>
          <a:endParaRPr lang="en-CA"/>
        </a:p>
      </dgm:t>
    </dgm:pt>
    <dgm:pt modelId="{F2791EAA-CF8B-4EE5-9B44-AE58F8C6AD4C}" type="parTrans" cxnId="{E87851F9-4989-49A6-939B-BB93B8FCD0B1}">
      <dgm:prSet/>
      <dgm:spPr/>
      <dgm:t>
        <a:bodyPr/>
        <a:lstStyle/>
        <a:p>
          <a:endParaRPr lang="en-CA"/>
        </a:p>
      </dgm:t>
    </dgm:pt>
    <dgm:pt modelId="{B61C2176-4F65-46BF-A0C2-61258D41E82D}" type="sibTrans" cxnId="{E87851F9-4989-49A6-939B-BB93B8FCD0B1}">
      <dgm:prSet/>
      <dgm:spPr/>
      <dgm:t>
        <a:bodyPr/>
        <a:lstStyle/>
        <a:p>
          <a:endParaRPr lang="en-CA"/>
        </a:p>
      </dgm:t>
    </dgm:pt>
    <dgm:pt modelId="{FDEF4E0C-5E5F-408E-91A0-5F2B8EB937CF}">
      <dgm:prSet/>
      <dgm:spPr/>
      <dgm:t>
        <a:bodyPr/>
        <a:lstStyle/>
        <a:p>
          <a:pPr rtl="0"/>
          <a:r>
            <a:rPr lang="en-CA" dirty="0" smtClean="0"/>
            <a:t>Users</a:t>
          </a:r>
          <a:endParaRPr lang="en-CA" dirty="0"/>
        </a:p>
      </dgm:t>
    </dgm:pt>
    <dgm:pt modelId="{C4D9878B-2CC7-4717-915C-98DDCC69B738}" type="parTrans" cxnId="{B77452AD-F98D-4803-AF7F-4A3AE54BBA4B}">
      <dgm:prSet/>
      <dgm:spPr/>
      <dgm:t>
        <a:bodyPr/>
        <a:lstStyle/>
        <a:p>
          <a:endParaRPr lang="en-CA"/>
        </a:p>
      </dgm:t>
    </dgm:pt>
    <dgm:pt modelId="{3D30F6E6-31A2-4B9B-8F39-5B30C21D24D1}" type="sibTrans" cxnId="{B77452AD-F98D-4803-AF7F-4A3AE54BBA4B}">
      <dgm:prSet/>
      <dgm:spPr/>
      <dgm:t>
        <a:bodyPr/>
        <a:lstStyle/>
        <a:p>
          <a:endParaRPr lang="en-CA"/>
        </a:p>
      </dgm:t>
    </dgm:pt>
    <dgm:pt modelId="{A3803D14-A57D-4C28-951C-696F74169EB7}">
      <dgm:prSet/>
      <dgm:spPr/>
      <dgm:t>
        <a:bodyPr/>
        <a:lstStyle/>
        <a:p>
          <a:pPr rtl="0"/>
          <a:r>
            <a:rPr lang="en-CA" smtClean="0"/>
            <a:t>draw on the content of a document/knowledge artefact as part of their job responsibilities</a:t>
          </a:r>
          <a:endParaRPr lang="en-CA"/>
        </a:p>
      </dgm:t>
    </dgm:pt>
    <dgm:pt modelId="{21EF37BF-61A2-4723-BC49-83C5F15DD222}" type="parTrans" cxnId="{0734CCA2-38A1-40E8-A862-DF3FE2CB0A8B}">
      <dgm:prSet/>
      <dgm:spPr/>
      <dgm:t>
        <a:bodyPr/>
        <a:lstStyle/>
        <a:p>
          <a:endParaRPr lang="en-CA"/>
        </a:p>
      </dgm:t>
    </dgm:pt>
    <dgm:pt modelId="{2B55ACF7-855F-4E01-8991-DB7791F7E8C5}" type="sibTrans" cxnId="{0734CCA2-38A1-40E8-A862-DF3FE2CB0A8B}">
      <dgm:prSet/>
      <dgm:spPr/>
      <dgm:t>
        <a:bodyPr/>
        <a:lstStyle/>
        <a:p>
          <a:endParaRPr lang="en-CA"/>
        </a:p>
      </dgm:t>
    </dgm:pt>
    <dgm:pt modelId="{2605A481-BDAA-4352-8F8F-615D1540B654}" type="pres">
      <dgm:prSet presAssocID="{0281ADE3-12FA-43EE-AD58-CD0348A9399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1B8448DB-D206-48EE-A10F-F18934D5EA61}" type="pres">
      <dgm:prSet presAssocID="{EAD4C61C-2804-451E-A8EB-D2CD6032A212}" presName="thickLine" presStyleLbl="alignNode1" presStyleIdx="0" presStyleCnt="10"/>
      <dgm:spPr/>
      <dgm:t>
        <a:bodyPr/>
        <a:lstStyle/>
        <a:p>
          <a:endParaRPr lang="en-CA"/>
        </a:p>
      </dgm:t>
    </dgm:pt>
    <dgm:pt modelId="{96CD9CDA-FC52-485E-AF34-CCBEC7D0BC6E}" type="pres">
      <dgm:prSet presAssocID="{EAD4C61C-2804-451E-A8EB-D2CD6032A212}" presName="horz1" presStyleCnt="0"/>
      <dgm:spPr/>
      <dgm:t>
        <a:bodyPr/>
        <a:lstStyle/>
        <a:p>
          <a:endParaRPr lang="en-CA"/>
        </a:p>
      </dgm:t>
    </dgm:pt>
    <dgm:pt modelId="{AB1CB44A-AACB-4011-8443-32E884AE77A9}" type="pres">
      <dgm:prSet presAssocID="{EAD4C61C-2804-451E-A8EB-D2CD6032A212}" presName="tx1" presStyleLbl="revTx" presStyleIdx="0" presStyleCnt="20"/>
      <dgm:spPr/>
      <dgm:t>
        <a:bodyPr/>
        <a:lstStyle/>
        <a:p>
          <a:endParaRPr lang="en-CA"/>
        </a:p>
      </dgm:t>
    </dgm:pt>
    <dgm:pt modelId="{AFEE1100-8417-4693-BD86-7254A4C3F155}" type="pres">
      <dgm:prSet presAssocID="{EAD4C61C-2804-451E-A8EB-D2CD6032A212}" presName="vert1" presStyleCnt="0"/>
      <dgm:spPr/>
      <dgm:t>
        <a:bodyPr/>
        <a:lstStyle/>
        <a:p>
          <a:endParaRPr lang="en-CA"/>
        </a:p>
      </dgm:t>
    </dgm:pt>
    <dgm:pt modelId="{A90181A2-FC56-4656-AD72-E87E98B87D1A}" type="pres">
      <dgm:prSet presAssocID="{86EAB90D-3A5A-4189-96F1-70FE387D5629}" presName="vertSpace2a" presStyleCnt="0"/>
      <dgm:spPr/>
      <dgm:t>
        <a:bodyPr/>
        <a:lstStyle/>
        <a:p>
          <a:endParaRPr lang="en-CA"/>
        </a:p>
      </dgm:t>
    </dgm:pt>
    <dgm:pt modelId="{2707A4C8-7FEC-4DC4-929E-AA4112BF4BDB}" type="pres">
      <dgm:prSet presAssocID="{86EAB90D-3A5A-4189-96F1-70FE387D5629}" presName="horz2" presStyleCnt="0"/>
      <dgm:spPr/>
      <dgm:t>
        <a:bodyPr/>
        <a:lstStyle/>
        <a:p>
          <a:endParaRPr lang="en-CA"/>
        </a:p>
      </dgm:t>
    </dgm:pt>
    <dgm:pt modelId="{5611259F-2808-4A01-9401-5AD8BF6A42DF}" type="pres">
      <dgm:prSet presAssocID="{86EAB90D-3A5A-4189-96F1-70FE387D5629}" presName="horzSpace2" presStyleCnt="0"/>
      <dgm:spPr/>
      <dgm:t>
        <a:bodyPr/>
        <a:lstStyle/>
        <a:p>
          <a:endParaRPr lang="en-CA"/>
        </a:p>
      </dgm:t>
    </dgm:pt>
    <dgm:pt modelId="{70DF3807-C47B-4920-8997-7ACD9F50BC68}" type="pres">
      <dgm:prSet presAssocID="{86EAB90D-3A5A-4189-96F1-70FE387D5629}" presName="tx2" presStyleLbl="revTx" presStyleIdx="1" presStyleCnt="20"/>
      <dgm:spPr/>
      <dgm:t>
        <a:bodyPr/>
        <a:lstStyle/>
        <a:p>
          <a:endParaRPr lang="en-CA"/>
        </a:p>
      </dgm:t>
    </dgm:pt>
    <dgm:pt modelId="{632F435E-6CCA-4E52-AFE9-BAC3632BC56C}" type="pres">
      <dgm:prSet presAssocID="{86EAB90D-3A5A-4189-96F1-70FE387D5629}" presName="vert2" presStyleCnt="0"/>
      <dgm:spPr/>
      <dgm:t>
        <a:bodyPr/>
        <a:lstStyle/>
        <a:p>
          <a:endParaRPr lang="en-CA"/>
        </a:p>
      </dgm:t>
    </dgm:pt>
    <dgm:pt modelId="{5C05E189-CF31-4CD7-8EB6-B2E99FB8F39E}" type="pres">
      <dgm:prSet presAssocID="{86EAB90D-3A5A-4189-96F1-70FE387D5629}" presName="thinLine2b" presStyleLbl="callout" presStyleIdx="0" presStyleCnt="10"/>
      <dgm:spPr/>
      <dgm:t>
        <a:bodyPr/>
        <a:lstStyle/>
        <a:p>
          <a:endParaRPr lang="en-CA"/>
        </a:p>
      </dgm:t>
    </dgm:pt>
    <dgm:pt modelId="{8B6F24DA-23E3-43BC-863C-E4D055FBCEB1}" type="pres">
      <dgm:prSet presAssocID="{86EAB90D-3A5A-4189-96F1-70FE387D5629}" presName="vertSpace2b" presStyleCnt="0"/>
      <dgm:spPr/>
      <dgm:t>
        <a:bodyPr/>
        <a:lstStyle/>
        <a:p>
          <a:endParaRPr lang="en-CA"/>
        </a:p>
      </dgm:t>
    </dgm:pt>
    <dgm:pt modelId="{E175A76E-FF10-43D3-86D9-89D21246D619}" type="pres">
      <dgm:prSet presAssocID="{72CA320B-7D3E-446F-AFA8-FCD6E15ACE17}" presName="thickLine" presStyleLbl="alignNode1" presStyleIdx="1" presStyleCnt="10"/>
      <dgm:spPr/>
      <dgm:t>
        <a:bodyPr/>
        <a:lstStyle/>
        <a:p>
          <a:endParaRPr lang="en-CA"/>
        </a:p>
      </dgm:t>
    </dgm:pt>
    <dgm:pt modelId="{0E40F0C8-2CBC-4952-8D64-25127B4C61A0}" type="pres">
      <dgm:prSet presAssocID="{72CA320B-7D3E-446F-AFA8-FCD6E15ACE17}" presName="horz1" presStyleCnt="0"/>
      <dgm:spPr/>
      <dgm:t>
        <a:bodyPr/>
        <a:lstStyle/>
        <a:p>
          <a:endParaRPr lang="en-CA"/>
        </a:p>
      </dgm:t>
    </dgm:pt>
    <dgm:pt modelId="{2A7EB974-2777-46C8-A96A-BEA290F5B55C}" type="pres">
      <dgm:prSet presAssocID="{72CA320B-7D3E-446F-AFA8-FCD6E15ACE17}" presName="tx1" presStyleLbl="revTx" presStyleIdx="2" presStyleCnt="20"/>
      <dgm:spPr/>
      <dgm:t>
        <a:bodyPr/>
        <a:lstStyle/>
        <a:p>
          <a:endParaRPr lang="en-CA"/>
        </a:p>
      </dgm:t>
    </dgm:pt>
    <dgm:pt modelId="{AAA56BE2-D091-4CED-B4FE-59BEDFD8D9CF}" type="pres">
      <dgm:prSet presAssocID="{72CA320B-7D3E-446F-AFA8-FCD6E15ACE17}" presName="vert1" presStyleCnt="0"/>
      <dgm:spPr/>
      <dgm:t>
        <a:bodyPr/>
        <a:lstStyle/>
        <a:p>
          <a:endParaRPr lang="en-CA"/>
        </a:p>
      </dgm:t>
    </dgm:pt>
    <dgm:pt modelId="{B5341B50-063C-431E-8031-F642968BBF6D}" type="pres">
      <dgm:prSet presAssocID="{9A83DBEA-D8CC-49FE-8A66-16575EDCBC09}" presName="vertSpace2a" presStyleCnt="0"/>
      <dgm:spPr/>
      <dgm:t>
        <a:bodyPr/>
        <a:lstStyle/>
        <a:p>
          <a:endParaRPr lang="en-CA"/>
        </a:p>
      </dgm:t>
    </dgm:pt>
    <dgm:pt modelId="{954A4264-5215-4687-8BBB-76F2F5FE1BC7}" type="pres">
      <dgm:prSet presAssocID="{9A83DBEA-D8CC-49FE-8A66-16575EDCBC09}" presName="horz2" presStyleCnt="0"/>
      <dgm:spPr/>
      <dgm:t>
        <a:bodyPr/>
        <a:lstStyle/>
        <a:p>
          <a:endParaRPr lang="en-CA"/>
        </a:p>
      </dgm:t>
    </dgm:pt>
    <dgm:pt modelId="{643369DD-B38F-49DB-9091-F3246E772FBD}" type="pres">
      <dgm:prSet presAssocID="{9A83DBEA-D8CC-49FE-8A66-16575EDCBC09}" presName="horzSpace2" presStyleCnt="0"/>
      <dgm:spPr/>
      <dgm:t>
        <a:bodyPr/>
        <a:lstStyle/>
        <a:p>
          <a:endParaRPr lang="en-CA"/>
        </a:p>
      </dgm:t>
    </dgm:pt>
    <dgm:pt modelId="{AF97A135-454C-4A50-8E08-3DC20A4B52D6}" type="pres">
      <dgm:prSet presAssocID="{9A83DBEA-D8CC-49FE-8A66-16575EDCBC09}" presName="tx2" presStyleLbl="revTx" presStyleIdx="3" presStyleCnt="20"/>
      <dgm:spPr/>
      <dgm:t>
        <a:bodyPr/>
        <a:lstStyle/>
        <a:p>
          <a:endParaRPr lang="en-CA"/>
        </a:p>
      </dgm:t>
    </dgm:pt>
    <dgm:pt modelId="{1E65F919-A025-4505-B86C-5AA54BE483D8}" type="pres">
      <dgm:prSet presAssocID="{9A83DBEA-D8CC-49FE-8A66-16575EDCBC09}" presName="vert2" presStyleCnt="0"/>
      <dgm:spPr/>
      <dgm:t>
        <a:bodyPr/>
        <a:lstStyle/>
        <a:p>
          <a:endParaRPr lang="en-CA"/>
        </a:p>
      </dgm:t>
    </dgm:pt>
    <dgm:pt modelId="{8FD0F65A-ACAD-485B-BEEB-06EAA9C61660}" type="pres">
      <dgm:prSet presAssocID="{9A83DBEA-D8CC-49FE-8A66-16575EDCBC09}" presName="thinLine2b" presStyleLbl="callout" presStyleIdx="1" presStyleCnt="10"/>
      <dgm:spPr/>
      <dgm:t>
        <a:bodyPr/>
        <a:lstStyle/>
        <a:p>
          <a:endParaRPr lang="en-CA"/>
        </a:p>
      </dgm:t>
    </dgm:pt>
    <dgm:pt modelId="{86B812C9-6328-49FB-896F-CC6368FA9000}" type="pres">
      <dgm:prSet presAssocID="{9A83DBEA-D8CC-49FE-8A66-16575EDCBC09}" presName="vertSpace2b" presStyleCnt="0"/>
      <dgm:spPr/>
      <dgm:t>
        <a:bodyPr/>
        <a:lstStyle/>
        <a:p>
          <a:endParaRPr lang="en-CA"/>
        </a:p>
      </dgm:t>
    </dgm:pt>
    <dgm:pt modelId="{7B591493-8436-4BB2-AF2D-EAAC93A03E17}" type="pres">
      <dgm:prSet presAssocID="{4231FFCC-D7D8-44E7-A2E4-8D845CC909F1}" presName="thickLine" presStyleLbl="alignNode1" presStyleIdx="2" presStyleCnt="10"/>
      <dgm:spPr/>
      <dgm:t>
        <a:bodyPr/>
        <a:lstStyle/>
        <a:p>
          <a:endParaRPr lang="en-CA"/>
        </a:p>
      </dgm:t>
    </dgm:pt>
    <dgm:pt modelId="{8779ABD2-B74E-48F5-A438-1443D9A2CCED}" type="pres">
      <dgm:prSet presAssocID="{4231FFCC-D7D8-44E7-A2E4-8D845CC909F1}" presName="horz1" presStyleCnt="0"/>
      <dgm:spPr/>
      <dgm:t>
        <a:bodyPr/>
        <a:lstStyle/>
        <a:p>
          <a:endParaRPr lang="en-CA"/>
        </a:p>
      </dgm:t>
    </dgm:pt>
    <dgm:pt modelId="{4DA7CA1F-CE31-4E00-8A57-87634D47C976}" type="pres">
      <dgm:prSet presAssocID="{4231FFCC-D7D8-44E7-A2E4-8D845CC909F1}" presName="tx1" presStyleLbl="revTx" presStyleIdx="4" presStyleCnt="20"/>
      <dgm:spPr/>
      <dgm:t>
        <a:bodyPr/>
        <a:lstStyle/>
        <a:p>
          <a:endParaRPr lang="en-CA"/>
        </a:p>
      </dgm:t>
    </dgm:pt>
    <dgm:pt modelId="{6F4D17E9-B0A4-435A-8DD8-8E118CB3A4D0}" type="pres">
      <dgm:prSet presAssocID="{4231FFCC-D7D8-44E7-A2E4-8D845CC909F1}" presName="vert1" presStyleCnt="0"/>
      <dgm:spPr/>
      <dgm:t>
        <a:bodyPr/>
        <a:lstStyle/>
        <a:p>
          <a:endParaRPr lang="en-CA"/>
        </a:p>
      </dgm:t>
    </dgm:pt>
    <dgm:pt modelId="{F432BFF5-4DBA-4AA3-B521-F1E76CAFCC94}" type="pres">
      <dgm:prSet presAssocID="{338689B4-5862-4854-B413-8D1E5547E881}" presName="vertSpace2a" presStyleCnt="0"/>
      <dgm:spPr/>
      <dgm:t>
        <a:bodyPr/>
        <a:lstStyle/>
        <a:p>
          <a:endParaRPr lang="en-CA"/>
        </a:p>
      </dgm:t>
    </dgm:pt>
    <dgm:pt modelId="{F8432774-72E3-4344-B085-B87A4F22B1F2}" type="pres">
      <dgm:prSet presAssocID="{338689B4-5862-4854-B413-8D1E5547E881}" presName="horz2" presStyleCnt="0"/>
      <dgm:spPr/>
      <dgm:t>
        <a:bodyPr/>
        <a:lstStyle/>
        <a:p>
          <a:endParaRPr lang="en-CA"/>
        </a:p>
      </dgm:t>
    </dgm:pt>
    <dgm:pt modelId="{57A9F818-7790-405A-B89E-17FD717DE500}" type="pres">
      <dgm:prSet presAssocID="{338689B4-5862-4854-B413-8D1E5547E881}" presName="horzSpace2" presStyleCnt="0"/>
      <dgm:spPr/>
      <dgm:t>
        <a:bodyPr/>
        <a:lstStyle/>
        <a:p>
          <a:endParaRPr lang="en-CA"/>
        </a:p>
      </dgm:t>
    </dgm:pt>
    <dgm:pt modelId="{365399CC-EBFC-4C23-9F04-8EA193447022}" type="pres">
      <dgm:prSet presAssocID="{338689B4-5862-4854-B413-8D1E5547E881}" presName="tx2" presStyleLbl="revTx" presStyleIdx="5" presStyleCnt="20"/>
      <dgm:spPr/>
      <dgm:t>
        <a:bodyPr/>
        <a:lstStyle/>
        <a:p>
          <a:endParaRPr lang="en-CA"/>
        </a:p>
      </dgm:t>
    </dgm:pt>
    <dgm:pt modelId="{3D1032D2-8093-420A-9960-0E4BF6231093}" type="pres">
      <dgm:prSet presAssocID="{338689B4-5862-4854-B413-8D1E5547E881}" presName="vert2" presStyleCnt="0"/>
      <dgm:spPr/>
      <dgm:t>
        <a:bodyPr/>
        <a:lstStyle/>
        <a:p>
          <a:endParaRPr lang="en-CA"/>
        </a:p>
      </dgm:t>
    </dgm:pt>
    <dgm:pt modelId="{F8BB8670-67A2-44CD-A67E-6F8D8F7D239A}" type="pres">
      <dgm:prSet presAssocID="{338689B4-5862-4854-B413-8D1E5547E881}" presName="thinLine2b" presStyleLbl="callout" presStyleIdx="2" presStyleCnt="10"/>
      <dgm:spPr/>
      <dgm:t>
        <a:bodyPr/>
        <a:lstStyle/>
        <a:p>
          <a:endParaRPr lang="en-CA"/>
        </a:p>
      </dgm:t>
    </dgm:pt>
    <dgm:pt modelId="{0D81594E-67BE-4ED6-9FB4-4E8FA2CF34AA}" type="pres">
      <dgm:prSet presAssocID="{338689B4-5862-4854-B413-8D1E5547E881}" presName="vertSpace2b" presStyleCnt="0"/>
      <dgm:spPr/>
      <dgm:t>
        <a:bodyPr/>
        <a:lstStyle/>
        <a:p>
          <a:endParaRPr lang="en-CA"/>
        </a:p>
      </dgm:t>
    </dgm:pt>
    <dgm:pt modelId="{0DB3538E-0538-4A76-80A9-A0E9DA46EE42}" type="pres">
      <dgm:prSet presAssocID="{EB2D8B40-3B61-4FC5-BF79-A4273665A387}" presName="thickLine" presStyleLbl="alignNode1" presStyleIdx="3" presStyleCnt="10"/>
      <dgm:spPr/>
      <dgm:t>
        <a:bodyPr/>
        <a:lstStyle/>
        <a:p>
          <a:endParaRPr lang="en-CA"/>
        </a:p>
      </dgm:t>
    </dgm:pt>
    <dgm:pt modelId="{8EEF3A90-F1CF-4E7C-8C15-1FE2ED9A56DD}" type="pres">
      <dgm:prSet presAssocID="{EB2D8B40-3B61-4FC5-BF79-A4273665A387}" presName="horz1" presStyleCnt="0"/>
      <dgm:spPr/>
      <dgm:t>
        <a:bodyPr/>
        <a:lstStyle/>
        <a:p>
          <a:endParaRPr lang="en-CA"/>
        </a:p>
      </dgm:t>
    </dgm:pt>
    <dgm:pt modelId="{38E17C2B-1C99-40C6-914B-EED050D35887}" type="pres">
      <dgm:prSet presAssocID="{EB2D8B40-3B61-4FC5-BF79-A4273665A387}" presName="tx1" presStyleLbl="revTx" presStyleIdx="6" presStyleCnt="20"/>
      <dgm:spPr/>
      <dgm:t>
        <a:bodyPr/>
        <a:lstStyle/>
        <a:p>
          <a:endParaRPr lang="en-CA"/>
        </a:p>
      </dgm:t>
    </dgm:pt>
    <dgm:pt modelId="{F1EE5EA6-0823-4D2A-951C-C07DCB43A06F}" type="pres">
      <dgm:prSet presAssocID="{EB2D8B40-3B61-4FC5-BF79-A4273665A387}" presName="vert1" presStyleCnt="0"/>
      <dgm:spPr/>
      <dgm:t>
        <a:bodyPr/>
        <a:lstStyle/>
        <a:p>
          <a:endParaRPr lang="en-CA"/>
        </a:p>
      </dgm:t>
    </dgm:pt>
    <dgm:pt modelId="{1DB6EAED-BDEA-444E-8CDA-FA19943F5958}" type="pres">
      <dgm:prSet presAssocID="{48CD3DC9-D68C-4EE3-BB40-6CB63A12D18F}" presName="vertSpace2a" presStyleCnt="0"/>
      <dgm:spPr/>
      <dgm:t>
        <a:bodyPr/>
        <a:lstStyle/>
        <a:p>
          <a:endParaRPr lang="en-CA"/>
        </a:p>
      </dgm:t>
    </dgm:pt>
    <dgm:pt modelId="{AFBA5D20-4BE6-4C85-9149-7A2A6E853C36}" type="pres">
      <dgm:prSet presAssocID="{48CD3DC9-D68C-4EE3-BB40-6CB63A12D18F}" presName="horz2" presStyleCnt="0"/>
      <dgm:spPr/>
      <dgm:t>
        <a:bodyPr/>
        <a:lstStyle/>
        <a:p>
          <a:endParaRPr lang="en-CA"/>
        </a:p>
      </dgm:t>
    </dgm:pt>
    <dgm:pt modelId="{2B2BF456-3195-4D18-83A4-C2EC66BB8678}" type="pres">
      <dgm:prSet presAssocID="{48CD3DC9-D68C-4EE3-BB40-6CB63A12D18F}" presName="horzSpace2" presStyleCnt="0"/>
      <dgm:spPr/>
      <dgm:t>
        <a:bodyPr/>
        <a:lstStyle/>
        <a:p>
          <a:endParaRPr lang="en-CA"/>
        </a:p>
      </dgm:t>
    </dgm:pt>
    <dgm:pt modelId="{A0266CB9-76B2-49B9-A1C6-EF2073359E27}" type="pres">
      <dgm:prSet presAssocID="{48CD3DC9-D68C-4EE3-BB40-6CB63A12D18F}" presName="tx2" presStyleLbl="revTx" presStyleIdx="7" presStyleCnt="20"/>
      <dgm:spPr/>
      <dgm:t>
        <a:bodyPr/>
        <a:lstStyle/>
        <a:p>
          <a:endParaRPr lang="en-CA"/>
        </a:p>
      </dgm:t>
    </dgm:pt>
    <dgm:pt modelId="{908C6DB2-D38C-465C-B02C-1D6B57426582}" type="pres">
      <dgm:prSet presAssocID="{48CD3DC9-D68C-4EE3-BB40-6CB63A12D18F}" presName="vert2" presStyleCnt="0"/>
      <dgm:spPr/>
      <dgm:t>
        <a:bodyPr/>
        <a:lstStyle/>
        <a:p>
          <a:endParaRPr lang="en-CA"/>
        </a:p>
      </dgm:t>
    </dgm:pt>
    <dgm:pt modelId="{AC5E9193-E324-495F-A8A7-308122E4B63F}" type="pres">
      <dgm:prSet presAssocID="{48CD3DC9-D68C-4EE3-BB40-6CB63A12D18F}" presName="thinLine2b" presStyleLbl="callout" presStyleIdx="3" presStyleCnt="10"/>
      <dgm:spPr/>
      <dgm:t>
        <a:bodyPr/>
        <a:lstStyle/>
        <a:p>
          <a:endParaRPr lang="en-CA"/>
        </a:p>
      </dgm:t>
    </dgm:pt>
    <dgm:pt modelId="{8EC0C0ED-FD62-4625-878B-E141EA81BCFA}" type="pres">
      <dgm:prSet presAssocID="{48CD3DC9-D68C-4EE3-BB40-6CB63A12D18F}" presName="vertSpace2b" presStyleCnt="0"/>
      <dgm:spPr/>
      <dgm:t>
        <a:bodyPr/>
        <a:lstStyle/>
        <a:p>
          <a:endParaRPr lang="en-CA"/>
        </a:p>
      </dgm:t>
    </dgm:pt>
    <dgm:pt modelId="{58B6D90B-2EAD-4CBD-8469-A3FBC0D2C7B1}" type="pres">
      <dgm:prSet presAssocID="{DE21309A-AF12-4AE1-81EC-61DD5CB3411B}" presName="thickLine" presStyleLbl="alignNode1" presStyleIdx="4" presStyleCnt="10"/>
      <dgm:spPr/>
      <dgm:t>
        <a:bodyPr/>
        <a:lstStyle/>
        <a:p>
          <a:endParaRPr lang="en-CA"/>
        </a:p>
      </dgm:t>
    </dgm:pt>
    <dgm:pt modelId="{C1A38457-31B8-4EA4-A97E-D9DC51767870}" type="pres">
      <dgm:prSet presAssocID="{DE21309A-AF12-4AE1-81EC-61DD5CB3411B}" presName="horz1" presStyleCnt="0"/>
      <dgm:spPr/>
      <dgm:t>
        <a:bodyPr/>
        <a:lstStyle/>
        <a:p>
          <a:endParaRPr lang="en-CA"/>
        </a:p>
      </dgm:t>
    </dgm:pt>
    <dgm:pt modelId="{2D7BD547-90E8-4FB4-92E2-0B636C2B718B}" type="pres">
      <dgm:prSet presAssocID="{DE21309A-AF12-4AE1-81EC-61DD5CB3411B}" presName="tx1" presStyleLbl="revTx" presStyleIdx="8" presStyleCnt="20"/>
      <dgm:spPr/>
      <dgm:t>
        <a:bodyPr/>
        <a:lstStyle/>
        <a:p>
          <a:endParaRPr lang="en-CA"/>
        </a:p>
      </dgm:t>
    </dgm:pt>
    <dgm:pt modelId="{C77EAB24-A3AE-4B26-B0CF-887BAEFF6D19}" type="pres">
      <dgm:prSet presAssocID="{DE21309A-AF12-4AE1-81EC-61DD5CB3411B}" presName="vert1" presStyleCnt="0"/>
      <dgm:spPr/>
      <dgm:t>
        <a:bodyPr/>
        <a:lstStyle/>
        <a:p>
          <a:endParaRPr lang="en-CA"/>
        </a:p>
      </dgm:t>
    </dgm:pt>
    <dgm:pt modelId="{02E7FCC0-E260-4B27-9C9E-595E922C09B6}" type="pres">
      <dgm:prSet presAssocID="{6D747D09-91F4-4462-85A0-56EFED738A36}" presName="vertSpace2a" presStyleCnt="0"/>
      <dgm:spPr/>
      <dgm:t>
        <a:bodyPr/>
        <a:lstStyle/>
        <a:p>
          <a:endParaRPr lang="en-CA"/>
        </a:p>
      </dgm:t>
    </dgm:pt>
    <dgm:pt modelId="{820C280F-0DB1-4ED4-921C-46E182F82BEC}" type="pres">
      <dgm:prSet presAssocID="{6D747D09-91F4-4462-85A0-56EFED738A36}" presName="horz2" presStyleCnt="0"/>
      <dgm:spPr/>
      <dgm:t>
        <a:bodyPr/>
        <a:lstStyle/>
        <a:p>
          <a:endParaRPr lang="en-CA"/>
        </a:p>
      </dgm:t>
    </dgm:pt>
    <dgm:pt modelId="{0F5E9EA3-7DAA-426D-A90E-D8DB7C5B215C}" type="pres">
      <dgm:prSet presAssocID="{6D747D09-91F4-4462-85A0-56EFED738A36}" presName="horzSpace2" presStyleCnt="0"/>
      <dgm:spPr/>
      <dgm:t>
        <a:bodyPr/>
        <a:lstStyle/>
        <a:p>
          <a:endParaRPr lang="en-CA"/>
        </a:p>
      </dgm:t>
    </dgm:pt>
    <dgm:pt modelId="{7372F841-E33E-46C7-A6C9-B0D4E0BFDC0D}" type="pres">
      <dgm:prSet presAssocID="{6D747D09-91F4-4462-85A0-56EFED738A36}" presName="tx2" presStyleLbl="revTx" presStyleIdx="9" presStyleCnt="20"/>
      <dgm:spPr/>
      <dgm:t>
        <a:bodyPr/>
        <a:lstStyle/>
        <a:p>
          <a:endParaRPr lang="en-CA"/>
        </a:p>
      </dgm:t>
    </dgm:pt>
    <dgm:pt modelId="{9081E9BA-199D-468D-8A68-75353FEF593D}" type="pres">
      <dgm:prSet presAssocID="{6D747D09-91F4-4462-85A0-56EFED738A36}" presName="vert2" presStyleCnt="0"/>
      <dgm:spPr/>
      <dgm:t>
        <a:bodyPr/>
        <a:lstStyle/>
        <a:p>
          <a:endParaRPr lang="en-CA"/>
        </a:p>
      </dgm:t>
    </dgm:pt>
    <dgm:pt modelId="{5F3E64F1-37C9-4870-B002-AE5BC928EE76}" type="pres">
      <dgm:prSet presAssocID="{6D747D09-91F4-4462-85A0-56EFED738A36}" presName="thinLine2b" presStyleLbl="callout" presStyleIdx="4" presStyleCnt="10"/>
      <dgm:spPr/>
      <dgm:t>
        <a:bodyPr/>
        <a:lstStyle/>
        <a:p>
          <a:endParaRPr lang="en-CA"/>
        </a:p>
      </dgm:t>
    </dgm:pt>
    <dgm:pt modelId="{8409D11B-89A2-414B-A9B6-71F97426E5A8}" type="pres">
      <dgm:prSet presAssocID="{6D747D09-91F4-4462-85A0-56EFED738A36}" presName="vertSpace2b" presStyleCnt="0"/>
      <dgm:spPr/>
      <dgm:t>
        <a:bodyPr/>
        <a:lstStyle/>
        <a:p>
          <a:endParaRPr lang="en-CA"/>
        </a:p>
      </dgm:t>
    </dgm:pt>
    <dgm:pt modelId="{B3BB2C7A-2D1A-4F4C-B31F-3E9E98A8E53D}" type="pres">
      <dgm:prSet presAssocID="{D65FE548-A536-4908-8521-81BC9C764E8D}" presName="thickLine" presStyleLbl="alignNode1" presStyleIdx="5" presStyleCnt="10"/>
      <dgm:spPr/>
      <dgm:t>
        <a:bodyPr/>
        <a:lstStyle/>
        <a:p>
          <a:endParaRPr lang="en-CA"/>
        </a:p>
      </dgm:t>
    </dgm:pt>
    <dgm:pt modelId="{35D347E2-8D45-4B43-AC8F-78D2806E1EAD}" type="pres">
      <dgm:prSet presAssocID="{D65FE548-A536-4908-8521-81BC9C764E8D}" presName="horz1" presStyleCnt="0"/>
      <dgm:spPr/>
      <dgm:t>
        <a:bodyPr/>
        <a:lstStyle/>
        <a:p>
          <a:endParaRPr lang="en-CA"/>
        </a:p>
      </dgm:t>
    </dgm:pt>
    <dgm:pt modelId="{1B4C290A-A9FC-489B-8BD9-3E8E05EE6CD7}" type="pres">
      <dgm:prSet presAssocID="{D65FE548-A536-4908-8521-81BC9C764E8D}" presName="tx1" presStyleLbl="revTx" presStyleIdx="10" presStyleCnt="20"/>
      <dgm:spPr/>
      <dgm:t>
        <a:bodyPr/>
        <a:lstStyle/>
        <a:p>
          <a:endParaRPr lang="en-CA"/>
        </a:p>
      </dgm:t>
    </dgm:pt>
    <dgm:pt modelId="{B9F13C38-0DF3-4C16-B420-266A268F8FF9}" type="pres">
      <dgm:prSet presAssocID="{D65FE548-A536-4908-8521-81BC9C764E8D}" presName="vert1" presStyleCnt="0"/>
      <dgm:spPr/>
      <dgm:t>
        <a:bodyPr/>
        <a:lstStyle/>
        <a:p>
          <a:endParaRPr lang="en-CA"/>
        </a:p>
      </dgm:t>
    </dgm:pt>
    <dgm:pt modelId="{4A6D21DB-E5D9-462A-AD5A-F38EC9DEA9F3}" type="pres">
      <dgm:prSet presAssocID="{3A832BE8-8CA4-4E2E-B790-EEC28FCFADA3}" presName="vertSpace2a" presStyleCnt="0"/>
      <dgm:spPr/>
      <dgm:t>
        <a:bodyPr/>
        <a:lstStyle/>
        <a:p>
          <a:endParaRPr lang="en-CA"/>
        </a:p>
      </dgm:t>
    </dgm:pt>
    <dgm:pt modelId="{6901B325-DD0B-43E7-BCFF-0213CFFB2082}" type="pres">
      <dgm:prSet presAssocID="{3A832BE8-8CA4-4E2E-B790-EEC28FCFADA3}" presName="horz2" presStyleCnt="0"/>
      <dgm:spPr/>
      <dgm:t>
        <a:bodyPr/>
        <a:lstStyle/>
        <a:p>
          <a:endParaRPr lang="en-CA"/>
        </a:p>
      </dgm:t>
    </dgm:pt>
    <dgm:pt modelId="{5BF72C9B-8468-40D5-B17A-D3BB88F87632}" type="pres">
      <dgm:prSet presAssocID="{3A832BE8-8CA4-4E2E-B790-EEC28FCFADA3}" presName="horzSpace2" presStyleCnt="0"/>
      <dgm:spPr/>
      <dgm:t>
        <a:bodyPr/>
        <a:lstStyle/>
        <a:p>
          <a:endParaRPr lang="en-CA"/>
        </a:p>
      </dgm:t>
    </dgm:pt>
    <dgm:pt modelId="{E40711BD-ED13-4A0C-9996-5B0E03381785}" type="pres">
      <dgm:prSet presAssocID="{3A832BE8-8CA4-4E2E-B790-EEC28FCFADA3}" presName="tx2" presStyleLbl="revTx" presStyleIdx="11" presStyleCnt="20"/>
      <dgm:spPr/>
      <dgm:t>
        <a:bodyPr/>
        <a:lstStyle/>
        <a:p>
          <a:endParaRPr lang="en-CA"/>
        </a:p>
      </dgm:t>
    </dgm:pt>
    <dgm:pt modelId="{2601CB23-DC55-4711-BD26-9126F1920415}" type="pres">
      <dgm:prSet presAssocID="{3A832BE8-8CA4-4E2E-B790-EEC28FCFADA3}" presName="vert2" presStyleCnt="0"/>
      <dgm:spPr/>
      <dgm:t>
        <a:bodyPr/>
        <a:lstStyle/>
        <a:p>
          <a:endParaRPr lang="en-CA"/>
        </a:p>
      </dgm:t>
    </dgm:pt>
    <dgm:pt modelId="{6D228A7A-1A47-4F0F-873F-5B6F945E9C2D}" type="pres">
      <dgm:prSet presAssocID="{3A832BE8-8CA4-4E2E-B790-EEC28FCFADA3}" presName="thinLine2b" presStyleLbl="callout" presStyleIdx="5" presStyleCnt="10"/>
      <dgm:spPr/>
      <dgm:t>
        <a:bodyPr/>
        <a:lstStyle/>
        <a:p>
          <a:endParaRPr lang="en-CA"/>
        </a:p>
      </dgm:t>
    </dgm:pt>
    <dgm:pt modelId="{2F36E2DE-FAD5-48FE-BCB2-4192853C9F77}" type="pres">
      <dgm:prSet presAssocID="{3A832BE8-8CA4-4E2E-B790-EEC28FCFADA3}" presName="vertSpace2b" presStyleCnt="0"/>
      <dgm:spPr/>
      <dgm:t>
        <a:bodyPr/>
        <a:lstStyle/>
        <a:p>
          <a:endParaRPr lang="en-CA"/>
        </a:p>
      </dgm:t>
    </dgm:pt>
    <dgm:pt modelId="{579F0397-E891-4F3F-9A67-FA0EC93BA05A}" type="pres">
      <dgm:prSet presAssocID="{D4D0F92B-9BE6-4BED-92C4-D2FB8B4607DF}" presName="thickLine" presStyleLbl="alignNode1" presStyleIdx="6" presStyleCnt="10"/>
      <dgm:spPr/>
      <dgm:t>
        <a:bodyPr/>
        <a:lstStyle/>
        <a:p>
          <a:endParaRPr lang="en-CA"/>
        </a:p>
      </dgm:t>
    </dgm:pt>
    <dgm:pt modelId="{E2EB791C-F9B4-45B4-B568-18BA61B02E21}" type="pres">
      <dgm:prSet presAssocID="{D4D0F92B-9BE6-4BED-92C4-D2FB8B4607DF}" presName="horz1" presStyleCnt="0"/>
      <dgm:spPr/>
      <dgm:t>
        <a:bodyPr/>
        <a:lstStyle/>
        <a:p>
          <a:endParaRPr lang="en-CA"/>
        </a:p>
      </dgm:t>
    </dgm:pt>
    <dgm:pt modelId="{C7335EA0-BFDB-4600-AD51-23D7C9B658D6}" type="pres">
      <dgm:prSet presAssocID="{D4D0F92B-9BE6-4BED-92C4-D2FB8B4607DF}" presName="tx1" presStyleLbl="revTx" presStyleIdx="12" presStyleCnt="20"/>
      <dgm:spPr/>
      <dgm:t>
        <a:bodyPr/>
        <a:lstStyle/>
        <a:p>
          <a:endParaRPr lang="en-CA"/>
        </a:p>
      </dgm:t>
    </dgm:pt>
    <dgm:pt modelId="{3073F1D1-0FC1-4427-BFA9-ABE2B590C475}" type="pres">
      <dgm:prSet presAssocID="{D4D0F92B-9BE6-4BED-92C4-D2FB8B4607DF}" presName="vert1" presStyleCnt="0"/>
      <dgm:spPr/>
      <dgm:t>
        <a:bodyPr/>
        <a:lstStyle/>
        <a:p>
          <a:endParaRPr lang="en-CA"/>
        </a:p>
      </dgm:t>
    </dgm:pt>
    <dgm:pt modelId="{B97F209F-2A8A-4CFB-8C3C-4E10FD600954}" type="pres">
      <dgm:prSet presAssocID="{89DD9383-5E80-4C9A-80CE-FAE0BA7BC977}" presName="vertSpace2a" presStyleCnt="0"/>
      <dgm:spPr/>
      <dgm:t>
        <a:bodyPr/>
        <a:lstStyle/>
        <a:p>
          <a:endParaRPr lang="en-CA"/>
        </a:p>
      </dgm:t>
    </dgm:pt>
    <dgm:pt modelId="{D7451A94-8E06-4AA4-8DA9-ED59F92D6574}" type="pres">
      <dgm:prSet presAssocID="{89DD9383-5E80-4C9A-80CE-FAE0BA7BC977}" presName="horz2" presStyleCnt="0"/>
      <dgm:spPr/>
      <dgm:t>
        <a:bodyPr/>
        <a:lstStyle/>
        <a:p>
          <a:endParaRPr lang="en-CA"/>
        </a:p>
      </dgm:t>
    </dgm:pt>
    <dgm:pt modelId="{4C4DFAAC-39F0-4766-A358-B31A0FD1C589}" type="pres">
      <dgm:prSet presAssocID="{89DD9383-5E80-4C9A-80CE-FAE0BA7BC977}" presName="horzSpace2" presStyleCnt="0"/>
      <dgm:spPr/>
      <dgm:t>
        <a:bodyPr/>
        <a:lstStyle/>
        <a:p>
          <a:endParaRPr lang="en-CA"/>
        </a:p>
      </dgm:t>
    </dgm:pt>
    <dgm:pt modelId="{B3AD1B57-3B3E-4FF9-80FE-8DFAE509C89A}" type="pres">
      <dgm:prSet presAssocID="{89DD9383-5E80-4C9A-80CE-FAE0BA7BC977}" presName="tx2" presStyleLbl="revTx" presStyleIdx="13" presStyleCnt="20"/>
      <dgm:spPr/>
      <dgm:t>
        <a:bodyPr/>
        <a:lstStyle/>
        <a:p>
          <a:endParaRPr lang="en-CA"/>
        </a:p>
      </dgm:t>
    </dgm:pt>
    <dgm:pt modelId="{80EB0C0E-B2F4-4E7B-BF42-9912B669DBEA}" type="pres">
      <dgm:prSet presAssocID="{89DD9383-5E80-4C9A-80CE-FAE0BA7BC977}" presName="vert2" presStyleCnt="0"/>
      <dgm:spPr/>
      <dgm:t>
        <a:bodyPr/>
        <a:lstStyle/>
        <a:p>
          <a:endParaRPr lang="en-CA"/>
        </a:p>
      </dgm:t>
    </dgm:pt>
    <dgm:pt modelId="{83578DAC-85A7-4132-96AE-E99EAF12A2BF}" type="pres">
      <dgm:prSet presAssocID="{89DD9383-5E80-4C9A-80CE-FAE0BA7BC977}" presName="thinLine2b" presStyleLbl="callout" presStyleIdx="6" presStyleCnt="10"/>
      <dgm:spPr/>
      <dgm:t>
        <a:bodyPr/>
        <a:lstStyle/>
        <a:p>
          <a:endParaRPr lang="en-CA"/>
        </a:p>
      </dgm:t>
    </dgm:pt>
    <dgm:pt modelId="{D0666E14-5EAA-4079-97CC-88CD791D5837}" type="pres">
      <dgm:prSet presAssocID="{89DD9383-5E80-4C9A-80CE-FAE0BA7BC977}" presName="vertSpace2b" presStyleCnt="0"/>
      <dgm:spPr/>
      <dgm:t>
        <a:bodyPr/>
        <a:lstStyle/>
        <a:p>
          <a:endParaRPr lang="en-CA"/>
        </a:p>
      </dgm:t>
    </dgm:pt>
    <dgm:pt modelId="{8974C7EE-F793-45C7-8AC8-34DD2375CB6A}" type="pres">
      <dgm:prSet presAssocID="{DE5136A5-4245-4DB4-AD9B-678765BAD6C5}" presName="thickLine" presStyleLbl="alignNode1" presStyleIdx="7" presStyleCnt="10"/>
      <dgm:spPr/>
      <dgm:t>
        <a:bodyPr/>
        <a:lstStyle/>
        <a:p>
          <a:endParaRPr lang="en-CA"/>
        </a:p>
      </dgm:t>
    </dgm:pt>
    <dgm:pt modelId="{A4AA494F-A067-4C4E-82E2-1C3093455248}" type="pres">
      <dgm:prSet presAssocID="{DE5136A5-4245-4DB4-AD9B-678765BAD6C5}" presName="horz1" presStyleCnt="0"/>
      <dgm:spPr/>
      <dgm:t>
        <a:bodyPr/>
        <a:lstStyle/>
        <a:p>
          <a:endParaRPr lang="en-CA"/>
        </a:p>
      </dgm:t>
    </dgm:pt>
    <dgm:pt modelId="{47753FC1-980B-4FEC-8CD7-41229B24E09C}" type="pres">
      <dgm:prSet presAssocID="{DE5136A5-4245-4DB4-AD9B-678765BAD6C5}" presName="tx1" presStyleLbl="revTx" presStyleIdx="14" presStyleCnt="20"/>
      <dgm:spPr/>
      <dgm:t>
        <a:bodyPr/>
        <a:lstStyle/>
        <a:p>
          <a:endParaRPr lang="en-CA"/>
        </a:p>
      </dgm:t>
    </dgm:pt>
    <dgm:pt modelId="{32A99F28-53C8-4252-A187-648B7F34A86A}" type="pres">
      <dgm:prSet presAssocID="{DE5136A5-4245-4DB4-AD9B-678765BAD6C5}" presName="vert1" presStyleCnt="0"/>
      <dgm:spPr/>
      <dgm:t>
        <a:bodyPr/>
        <a:lstStyle/>
        <a:p>
          <a:endParaRPr lang="en-CA"/>
        </a:p>
      </dgm:t>
    </dgm:pt>
    <dgm:pt modelId="{DBB1DF91-2863-4FEE-83D0-3D44F04153C1}" type="pres">
      <dgm:prSet presAssocID="{68FE36FE-9327-46D9-A2FA-D3557E2F9114}" presName="vertSpace2a" presStyleCnt="0"/>
      <dgm:spPr/>
      <dgm:t>
        <a:bodyPr/>
        <a:lstStyle/>
        <a:p>
          <a:endParaRPr lang="en-CA"/>
        </a:p>
      </dgm:t>
    </dgm:pt>
    <dgm:pt modelId="{3C5590D4-2E4F-424E-9FCA-5EA1EF6F410A}" type="pres">
      <dgm:prSet presAssocID="{68FE36FE-9327-46D9-A2FA-D3557E2F9114}" presName="horz2" presStyleCnt="0"/>
      <dgm:spPr/>
      <dgm:t>
        <a:bodyPr/>
        <a:lstStyle/>
        <a:p>
          <a:endParaRPr lang="en-CA"/>
        </a:p>
      </dgm:t>
    </dgm:pt>
    <dgm:pt modelId="{B5D130A4-055F-4342-9585-43795E3D2B89}" type="pres">
      <dgm:prSet presAssocID="{68FE36FE-9327-46D9-A2FA-D3557E2F9114}" presName="horzSpace2" presStyleCnt="0"/>
      <dgm:spPr/>
      <dgm:t>
        <a:bodyPr/>
        <a:lstStyle/>
        <a:p>
          <a:endParaRPr lang="en-CA"/>
        </a:p>
      </dgm:t>
    </dgm:pt>
    <dgm:pt modelId="{722F9E1C-23C2-4171-83DF-C27D6F27B3EB}" type="pres">
      <dgm:prSet presAssocID="{68FE36FE-9327-46D9-A2FA-D3557E2F9114}" presName="tx2" presStyleLbl="revTx" presStyleIdx="15" presStyleCnt="20"/>
      <dgm:spPr/>
      <dgm:t>
        <a:bodyPr/>
        <a:lstStyle/>
        <a:p>
          <a:endParaRPr lang="en-CA"/>
        </a:p>
      </dgm:t>
    </dgm:pt>
    <dgm:pt modelId="{5D2FB6DC-1B41-41C3-9D13-CBEC237CFD8A}" type="pres">
      <dgm:prSet presAssocID="{68FE36FE-9327-46D9-A2FA-D3557E2F9114}" presName="vert2" presStyleCnt="0"/>
      <dgm:spPr/>
      <dgm:t>
        <a:bodyPr/>
        <a:lstStyle/>
        <a:p>
          <a:endParaRPr lang="en-CA"/>
        </a:p>
      </dgm:t>
    </dgm:pt>
    <dgm:pt modelId="{F4AFA0AA-CE90-42EE-B937-96B126A0E6CE}" type="pres">
      <dgm:prSet presAssocID="{68FE36FE-9327-46D9-A2FA-D3557E2F9114}" presName="thinLine2b" presStyleLbl="callout" presStyleIdx="7" presStyleCnt="10"/>
      <dgm:spPr/>
      <dgm:t>
        <a:bodyPr/>
        <a:lstStyle/>
        <a:p>
          <a:endParaRPr lang="en-CA"/>
        </a:p>
      </dgm:t>
    </dgm:pt>
    <dgm:pt modelId="{EEACF1ED-8D2A-47FD-9846-1B9103E237D2}" type="pres">
      <dgm:prSet presAssocID="{68FE36FE-9327-46D9-A2FA-D3557E2F9114}" presName="vertSpace2b" presStyleCnt="0"/>
      <dgm:spPr/>
      <dgm:t>
        <a:bodyPr/>
        <a:lstStyle/>
        <a:p>
          <a:endParaRPr lang="en-CA"/>
        </a:p>
      </dgm:t>
    </dgm:pt>
    <dgm:pt modelId="{034BF17B-B60A-42B2-9AFC-77AF9D2FE173}" type="pres">
      <dgm:prSet presAssocID="{7236EABF-0218-4E98-9DF5-8BA2CB5640A6}" presName="thickLine" presStyleLbl="alignNode1" presStyleIdx="8" presStyleCnt="10"/>
      <dgm:spPr/>
      <dgm:t>
        <a:bodyPr/>
        <a:lstStyle/>
        <a:p>
          <a:endParaRPr lang="en-CA"/>
        </a:p>
      </dgm:t>
    </dgm:pt>
    <dgm:pt modelId="{17A86E08-EDA6-416B-87B5-36C6EC19654E}" type="pres">
      <dgm:prSet presAssocID="{7236EABF-0218-4E98-9DF5-8BA2CB5640A6}" presName="horz1" presStyleCnt="0"/>
      <dgm:spPr/>
      <dgm:t>
        <a:bodyPr/>
        <a:lstStyle/>
        <a:p>
          <a:endParaRPr lang="en-CA"/>
        </a:p>
      </dgm:t>
    </dgm:pt>
    <dgm:pt modelId="{19E22D78-B7F8-4086-97E8-6FFC74356370}" type="pres">
      <dgm:prSet presAssocID="{7236EABF-0218-4E98-9DF5-8BA2CB5640A6}" presName="tx1" presStyleLbl="revTx" presStyleIdx="16" presStyleCnt="20"/>
      <dgm:spPr/>
      <dgm:t>
        <a:bodyPr/>
        <a:lstStyle/>
        <a:p>
          <a:endParaRPr lang="en-CA"/>
        </a:p>
      </dgm:t>
    </dgm:pt>
    <dgm:pt modelId="{DC6D6CC5-CCF5-4205-B04E-005F17D9CD8E}" type="pres">
      <dgm:prSet presAssocID="{7236EABF-0218-4E98-9DF5-8BA2CB5640A6}" presName="vert1" presStyleCnt="0"/>
      <dgm:spPr/>
      <dgm:t>
        <a:bodyPr/>
        <a:lstStyle/>
        <a:p>
          <a:endParaRPr lang="en-CA"/>
        </a:p>
      </dgm:t>
    </dgm:pt>
    <dgm:pt modelId="{64C06302-2C45-46C5-A3E1-7BDC1113B783}" type="pres">
      <dgm:prSet presAssocID="{7F68BEA0-0493-4692-BB71-B5D85917B89A}" presName="vertSpace2a" presStyleCnt="0"/>
      <dgm:spPr/>
      <dgm:t>
        <a:bodyPr/>
        <a:lstStyle/>
        <a:p>
          <a:endParaRPr lang="en-CA"/>
        </a:p>
      </dgm:t>
    </dgm:pt>
    <dgm:pt modelId="{71A90B0E-5C19-4E3C-A01D-9F8764B1B5F9}" type="pres">
      <dgm:prSet presAssocID="{7F68BEA0-0493-4692-BB71-B5D85917B89A}" presName="horz2" presStyleCnt="0"/>
      <dgm:spPr/>
      <dgm:t>
        <a:bodyPr/>
        <a:lstStyle/>
        <a:p>
          <a:endParaRPr lang="en-CA"/>
        </a:p>
      </dgm:t>
    </dgm:pt>
    <dgm:pt modelId="{0FFC6156-6DC0-4EF3-9203-9EEEC80F73B3}" type="pres">
      <dgm:prSet presAssocID="{7F68BEA0-0493-4692-BB71-B5D85917B89A}" presName="horzSpace2" presStyleCnt="0"/>
      <dgm:spPr/>
      <dgm:t>
        <a:bodyPr/>
        <a:lstStyle/>
        <a:p>
          <a:endParaRPr lang="en-CA"/>
        </a:p>
      </dgm:t>
    </dgm:pt>
    <dgm:pt modelId="{F091A639-06C2-418C-BBA2-1D3F4FDA80A4}" type="pres">
      <dgm:prSet presAssocID="{7F68BEA0-0493-4692-BB71-B5D85917B89A}" presName="tx2" presStyleLbl="revTx" presStyleIdx="17" presStyleCnt="20"/>
      <dgm:spPr/>
      <dgm:t>
        <a:bodyPr/>
        <a:lstStyle/>
        <a:p>
          <a:endParaRPr lang="en-CA"/>
        </a:p>
      </dgm:t>
    </dgm:pt>
    <dgm:pt modelId="{E5A79F2D-CC4F-4BB4-BB64-BF434835F57B}" type="pres">
      <dgm:prSet presAssocID="{7F68BEA0-0493-4692-BB71-B5D85917B89A}" presName="vert2" presStyleCnt="0"/>
      <dgm:spPr/>
      <dgm:t>
        <a:bodyPr/>
        <a:lstStyle/>
        <a:p>
          <a:endParaRPr lang="en-CA"/>
        </a:p>
      </dgm:t>
    </dgm:pt>
    <dgm:pt modelId="{07391CBB-2636-4D20-8EA9-4C4983CE65E1}" type="pres">
      <dgm:prSet presAssocID="{7F68BEA0-0493-4692-BB71-B5D85917B89A}" presName="thinLine2b" presStyleLbl="callout" presStyleIdx="8" presStyleCnt="10"/>
      <dgm:spPr/>
      <dgm:t>
        <a:bodyPr/>
        <a:lstStyle/>
        <a:p>
          <a:endParaRPr lang="en-CA"/>
        </a:p>
      </dgm:t>
    </dgm:pt>
    <dgm:pt modelId="{4322773B-9D2F-4589-8168-863D616AAA2C}" type="pres">
      <dgm:prSet presAssocID="{7F68BEA0-0493-4692-BB71-B5D85917B89A}" presName="vertSpace2b" presStyleCnt="0"/>
      <dgm:spPr/>
      <dgm:t>
        <a:bodyPr/>
        <a:lstStyle/>
        <a:p>
          <a:endParaRPr lang="en-CA"/>
        </a:p>
      </dgm:t>
    </dgm:pt>
    <dgm:pt modelId="{7B4BF804-FD77-445E-AE79-2AA18E518FF6}" type="pres">
      <dgm:prSet presAssocID="{FDEF4E0C-5E5F-408E-91A0-5F2B8EB937CF}" presName="thickLine" presStyleLbl="alignNode1" presStyleIdx="9" presStyleCnt="10"/>
      <dgm:spPr/>
      <dgm:t>
        <a:bodyPr/>
        <a:lstStyle/>
        <a:p>
          <a:endParaRPr lang="en-CA"/>
        </a:p>
      </dgm:t>
    </dgm:pt>
    <dgm:pt modelId="{92DAD1DE-DD89-4206-888D-CE1CD41B2DC7}" type="pres">
      <dgm:prSet presAssocID="{FDEF4E0C-5E5F-408E-91A0-5F2B8EB937CF}" presName="horz1" presStyleCnt="0"/>
      <dgm:spPr/>
      <dgm:t>
        <a:bodyPr/>
        <a:lstStyle/>
        <a:p>
          <a:endParaRPr lang="en-CA"/>
        </a:p>
      </dgm:t>
    </dgm:pt>
    <dgm:pt modelId="{6230691F-2E1E-4C61-B7DE-F18CD682C786}" type="pres">
      <dgm:prSet presAssocID="{FDEF4E0C-5E5F-408E-91A0-5F2B8EB937CF}" presName="tx1" presStyleLbl="revTx" presStyleIdx="18" presStyleCnt="20"/>
      <dgm:spPr/>
      <dgm:t>
        <a:bodyPr/>
        <a:lstStyle/>
        <a:p>
          <a:endParaRPr lang="en-CA"/>
        </a:p>
      </dgm:t>
    </dgm:pt>
    <dgm:pt modelId="{3E10E4FE-E609-42E6-B38A-1DFD67E0A345}" type="pres">
      <dgm:prSet presAssocID="{FDEF4E0C-5E5F-408E-91A0-5F2B8EB937CF}" presName="vert1" presStyleCnt="0"/>
      <dgm:spPr/>
      <dgm:t>
        <a:bodyPr/>
        <a:lstStyle/>
        <a:p>
          <a:endParaRPr lang="en-CA"/>
        </a:p>
      </dgm:t>
    </dgm:pt>
    <dgm:pt modelId="{2A63F89C-C10F-401C-B971-2E0A4BCB0517}" type="pres">
      <dgm:prSet presAssocID="{A3803D14-A57D-4C28-951C-696F74169EB7}" presName="vertSpace2a" presStyleCnt="0"/>
      <dgm:spPr/>
      <dgm:t>
        <a:bodyPr/>
        <a:lstStyle/>
        <a:p>
          <a:endParaRPr lang="en-CA"/>
        </a:p>
      </dgm:t>
    </dgm:pt>
    <dgm:pt modelId="{43ED39B1-DEF5-4455-83A5-13524257C699}" type="pres">
      <dgm:prSet presAssocID="{A3803D14-A57D-4C28-951C-696F74169EB7}" presName="horz2" presStyleCnt="0"/>
      <dgm:spPr/>
      <dgm:t>
        <a:bodyPr/>
        <a:lstStyle/>
        <a:p>
          <a:endParaRPr lang="en-CA"/>
        </a:p>
      </dgm:t>
    </dgm:pt>
    <dgm:pt modelId="{5C31714D-F6FB-46B6-AB47-D0556D8F049A}" type="pres">
      <dgm:prSet presAssocID="{A3803D14-A57D-4C28-951C-696F74169EB7}" presName="horzSpace2" presStyleCnt="0"/>
      <dgm:spPr/>
      <dgm:t>
        <a:bodyPr/>
        <a:lstStyle/>
        <a:p>
          <a:endParaRPr lang="en-CA"/>
        </a:p>
      </dgm:t>
    </dgm:pt>
    <dgm:pt modelId="{76E8FE77-9A91-4DD5-A9F4-6B76EDA74F02}" type="pres">
      <dgm:prSet presAssocID="{A3803D14-A57D-4C28-951C-696F74169EB7}" presName="tx2" presStyleLbl="revTx" presStyleIdx="19" presStyleCnt="20"/>
      <dgm:spPr/>
      <dgm:t>
        <a:bodyPr/>
        <a:lstStyle/>
        <a:p>
          <a:endParaRPr lang="en-CA"/>
        </a:p>
      </dgm:t>
    </dgm:pt>
    <dgm:pt modelId="{F9FE2287-7B46-4CD9-AAD9-8B98AEDB2AD0}" type="pres">
      <dgm:prSet presAssocID="{A3803D14-A57D-4C28-951C-696F74169EB7}" presName="vert2" presStyleCnt="0"/>
      <dgm:spPr/>
      <dgm:t>
        <a:bodyPr/>
        <a:lstStyle/>
        <a:p>
          <a:endParaRPr lang="en-CA"/>
        </a:p>
      </dgm:t>
    </dgm:pt>
    <dgm:pt modelId="{3FE664A9-F65C-41E5-9A96-4123EC5B31AE}" type="pres">
      <dgm:prSet presAssocID="{A3803D14-A57D-4C28-951C-696F74169EB7}" presName="thinLine2b" presStyleLbl="callout" presStyleIdx="9" presStyleCnt="10"/>
      <dgm:spPr/>
      <dgm:t>
        <a:bodyPr/>
        <a:lstStyle/>
        <a:p>
          <a:endParaRPr lang="en-CA"/>
        </a:p>
      </dgm:t>
    </dgm:pt>
    <dgm:pt modelId="{7DFE6E50-A407-45EA-ABC7-79F0D5344C17}" type="pres">
      <dgm:prSet presAssocID="{A3803D14-A57D-4C28-951C-696F74169EB7}" presName="vertSpace2b" presStyleCnt="0"/>
      <dgm:spPr/>
      <dgm:t>
        <a:bodyPr/>
        <a:lstStyle/>
        <a:p>
          <a:endParaRPr lang="en-CA"/>
        </a:p>
      </dgm:t>
    </dgm:pt>
  </dgm:ptLst>
  <dgm:cxnLst>
    <dgm:cxn modelId="{28E3FA54-34A2-9440-B522-8A549E014AFA}" type="presOf" srcId="{9A83DBEA-D8CC-49FE-8A66-16575EDCBC09}" destId="{AF97A135-454C-4A50-8E08-3DC20A4B52D6}" srcOrd="0" destOrd="0" presId="urn:microsoft.com/office/officeart/2008/layout/LinedList"/>
    <dgm:cxn modelId="{1F6F37B6-D75A-6649-AC17-AD8CB6B9D796}" type="presOf" srcId="{7236EABF-0218-4E98-9DF5-8BA2CB5640A6}" destId="{19E22D78-B7F8-4086-97E8-6FFC74356370}" srcOrd="0" destOrd="0" presId="urn:microsoft.com/office/officeart/2008/layout/LinedList"/>
    <dgm:cxn modelId="{A4FD83E9-6EE6-904F-B830-181E026657F4}" type="presOf" srcId="{DE21309A-AF12-4AE1-81EC-61DD5CB3411B}" destId="{2D7BD547-90E8-4FB4-92E2-0B636C2B718B}" srcOrd="0" destOrd="0" presId="urn:microsoft.com/office/officeart/2008/layout/LinedList"/>
    <dgm:cxn modelId="{2CC667F7-190F-412A-9D6A-61F6D63752C3}" srcId="{DE21309A-AF12-4AE1-81EC-61DD5CB3411B}" destId="{6D747D09-91F4-4462-85A0-56EFED738A36}" srcOrd="0" destOrd="0" parTransId="{C3805319-68E9-47F8-920E-A6F485ACE0AB}" sibTransId="{DC5F412C-0472-415F-AC35-8D57F891E05F}"/>
    <dgm:cxn modelId="{C160845F-7363-6043-8DDE-0A812C75FBB5}" type="presOf" srcId="{0281ADE3-12FA-43EE-AD58-CD0348A9399A}" destId="{2605A481-BDAA-4352-8F8F-615D1540B654}" srcOrd="0" destOrd="0" presId="urn:microsoft.com/office/officeart/2008/layout/LinedList"/>
    <dgm:cxn modelId="{23074792-4C38-450B-8C0C-51CD1861A6C4}" srcId="{0281ADE3-12FA-43EE-AD58-CD0348A9399A}" destId="{EB2D8B40-3B61-4FC5-BF79-A4273665A387}" srcOrd="3" destOrd="0" parTransId="{1DF5C884-2A3F-4659-8534-19759BEA9C75}" sibTransId="{9C623418-1FD9-47DA-A8FF-4597874DB5FB}"/>
    <dgm:cxn modelId="{27690178-5EA6-614A-AF1A-5DF20FBBBAA0}" type="presOf" srcId="{A3803D14-A57D-4C28-951C-696F74169EB7}" destId="{76E8FE77-9A91-4DD5-A9F4-6B76EDA74F02}" srcOrd="0" destOrd="0" presId="urn:microsoft.com/office/officeart/2008/layout/LinedList"/>
    <dgm:cxn modelId="{5149EC41-FF7D-4B41-9FA3-FC9E4AA90A6B}" srcId="{0281ADE3-12FA-43EE-AD58-CD0348A9399A}" destId="{DE21309A-AF12-4AE1-81EC-61DD5CB3411B}" srcOrd="4" destOrd="0" parTransId="{C9DF4A23-5175-40C4-A0E3-31E9CE4E9320}" sibTransId="{9734D60C-3BB6-4821-8295-09A2B0B71DC0}"/>
    <dgm:cxn modelId="{7965CE2C-09DF-46F4-B344-B11F7AB713E7}" srcId="{4231FFCC-D7D8-44E7-A2E4-8D845CC909F1}" destId="{338689B4-5862-4854-B413-8D1E5547E881}" srcOrd="0" destOrd="0" parTransId="{9469E175-E973-4743-9AC8-8D125A48D205}" sibTransId="{67A03807-24D6-497F-904F-6C16081D9D5A}"/>
    <dgm:cxn modelId="{540884DB-5ED6-924E-B165-58BF7551C0B8}" type="presOf" srcId="{7F68BEA0-0493-4692-BB71-B5D85917B89A}" destId="{F091A639-06C2-418C-BBA2-1D3F4FDA80A4}" srcOrd="0" destOrd="0" presId="urn:microsoft.com/office/officeart/2008/layout/LinedList"/>
    <dgm:cxn modelId="{51E4DCE6-72B1-4826-BB3A-34B74B81267F}" srcId="{D4D0F92B-9BE6-4BED-92C4-D2FB8B4607DF}" destId="{89DD9383-5E80-4C9A-80CE-FAE0BA7BC977}" srcOrd="0" destOrd="0" parTransId="{66D06970-DD0A-41CF-A427-D1691639D2EB}" sibTransId="{E84124CF-7BFD-4E89-9CE4-766CD5D4EBE2}"/>
    <dgm:cxn modelId="{A0CB99EF-A434-7B4E-AE4A-D7147BB768AE}" type="presOf" srcId="{89DD9383-5E80-4C9A-80CE-FAE0BA7BC977}" destId="{B3AD1B57-3B3E-4FF9-80FE-8DFAE509C89A}" srcOrd="0" destOrd="0" presId="urn:microsoft.com/office/officeart/2008/layout/LinedList"/>
    <dgm:cxn modelId="{8778FBC6-4C32-874C-A680-796F35508AE9}" type="presOf" srcId="{86EAB90D-3A5A-4189-96F1-70FE387D5629}" destId="{70DF3807-C47B-4920-8997-7ACD9F50BC68}" srcOrd="0" destOrd="0" presId="urn:microsoft.com/office/officeart/2008/layout/LinedList"/>
    <dgm:cxn modelId="{B77452AD-F98D-4803-AF7F-4A3AE54BBA4B}" srcId="{0281ADE3-12FA-43EE-AD58-CD0348A9399A}" destId="{FDEF4E0C-5E5F-408E-91A0-5F2B8EB937CF}" srcOrd="9" destOrd="0" parTransId="{C4D9878B-2CC7-4717-915C-98DDCC69B738}" sibTransId="{3D30F6E6-31A2-4B9B-8F39-5B30C21D24D1}"/>
    <dgm:cxn modelId="{E87851F9-4989-49A6-939B-BB93B8FCD0B1}" srcId="{7236EABF-0218-4E98-9DF5-8BA2CB5640A6}" destId="{7F68BEA0-0493-4692-BB71-B5D85917B89A}" srcOrd="0" destOrd="0" parTransId="{F2791EAA-CF8B-4EE5-9B44-AE58F8C6AD4C}" sibTransId="{B61C2176-4F65-46BF-A0C2-61258D41E82D}"/>
    <dgm:cxn modelId="{D4ED3377-DD4C-4CD6-8D97-27A5B7D0EEFB}" srcId="{DE5136A5-4245-4DB4-AD9B-678765BAD6C5}" destId="{68FE36FE-9327-46D9-A2FA-D3557E2F9114}" srcOrd="0" destOrd="0" parTransId="{BF35C70E-B9A5-413D-8301-694A9A1F1FE7}" sibTransId="{EC0ED510-A163-4A54-9F6B-6BA9DEA8104A}"/>
    <dgm:cxn modelId="{66CF274E-D940-4227-9FDF-FB7B2F65A294}" srcId="{0281ADE3-12FA-43EE-AD58-CD0348A9399A}" destId="{D65FE548-A536-4908-8521-81BC9C764E8D}" srcOrd="5" destOrd="0" parTransId="{8FA834EB-359E-4358-99E9-C6E0CF627F20}" sibTransId="{EC5E7A4A-5956-4BAA-8E33-D41EE2B10EAC}"/>
    <dgm:cxn modelId="{CF2E18A9-9F46-BA42-A057-B54EAE6B13DB}" type="presOf" srcId="{3A832BE8-8CA4-4E2E-B790-EEC28FCFADA3}" destId="{E40711BD-ED13-4A0C-9996-5B0E03381785}" srcOrd="0" destOrd="0" presId="urn:microsoft.com/office/officeart/2008/layout/LinedList"/>
    <dgm:cxn modelId="{CF3E203A-383D-D14F-9183-C9A0DF3FBFC9}" type="presOf" srcId="{6D747D09-91F4-4462-85A0-56EFED738A36}" destId="{7372F841-E33E-46C7-A6C9-B0D4E0BFDC0D}" srcOrd="0" destOrd="0" presId="urn:microsoft.com/office/officeart/2008/layout/LinedList"/>
    <dgm:cxn modelId="{EA163445-C842-4B4F-82E3-B73DF383E805}" srcId="{D65FE548-A536-4908-8521-81BC9C764E8D}" destId="{3A832BE8-8CA4-4E2E-B790-EEC28FCFADA3}" srcOrd="0" destOrd="0" parTransId="{4BA70CA0-5273-4645-8F7E-8C9BD94AB0D8}" sibTransId="{845C8B81-92CD-4CFA-BCEE-FB60DEE65F28}"/>
    <dgm:cxn modelId="{FBD5D1A9-E905-874A-AC03-CD39E7A0F104}" type="presOf" srcId="{72CA320B-7D3E-446F-AFA8-FCD6E15ACE17}" destId="{2A7EB974-2777-46C8-A96A-BEA290F5B55C}" srcOrd="0" destOrd="0" presId="urn:microsoft.com/office/officeart/2008/layout/LinedList"/>
    <dgm:cxn modelId="{0734CCA2-38A1-40E8-A862-DF3FE2CB0A8B}" srcId="{FDEF4E0C-5E5F-408E-91A0-5F2B8EB937CF}" destId="{A3803D14-A57D-4C28-951C-696F74169EB7}" srcOrd="0" destOrd="0" parTransId="{21EF37BF-61A2-4723-BC49-83C5F15DD222}" sibTransId="{2B55ACF7-855F-4E01-8991-DB7791F7E8C5}"/>
    <dgm:cxn modelId="{1E856856-95A1-2E4E-8309-F73C11B519B7}" type="presOf" srcId="{DE5136A5-4245-4DB4-AD9B-678765BAD6C5}" destId="{47753FC1-980B-4FEC-8CD7-41229B24E09C}" srcOrd="0" destOrd="0" presId="urn:microsoft.com/office/officeart/2008/layout/LinedList"/>
    <dgm:cxn modelId="{2BACB8CF-96F5-FF41-AA27-2480F9607172}" type="presOf" srcId="{EB2D8B40-3B61-4FC5-BF79-A4273665A387}" destId="{38E17C2B-1C99-40C6-914B-EED050D35887}" srcOrd="0" destOrd="0" presId="urn:microsoft.com/office/officeart/2008/layout/LinedList"/>
    <dgm:cxn modelId="{2C511E2B-29B7-EA49-8726-F149DDC163B0}" type="presOf" srcId="{D65FE548-A536-4908-8521-81BC9C764E8D}" destId="{1B4C290A-A9FC-489B-8BD9-3E8E05EE6CD7}" srcOrd="0" destOrd="0" presId="urn:microsoft.com/office/officeart/2008/layout/LinedList"/>
    <dgm:cxn modelId="{3CCCE9BE-FE6D-A24D-9DBD-F33A6D283426}" type="presOf" srcId="{4231FFCC-D7D8-44E7-A2E4-8D845CC909F1}" destId="{4DA7CA1F-CE31-4E00-8A57-87634D47C976}" srcOrd="0" destOrd="0" presId="urn:microsoft.com/office/officeart/2008/layout/LinedList"/>
    <dgm:cxn modelId="{084524CC-3A7C-4D41-B479-F9216F2B8A47}" srcId="{0281ADE3-12FA-43EE-AD58-CD0348A9399A}" destId="{72CA320B-7D3E-446F-AFA8-FCD6E15ACE17}" srcOrd="1" destOrd="0" parTransId="{C937CA42-74DB-416B-97DC-181D4605B708}" sibTransId="{395EECD1-3CE9-4534-BAB9-576743615AC8}"/>
    <dgm:cxn modelId="{F673560C-9165-0D4F-8723-F6C41DEA1BFE}" type="presOf" srcId="{FDEF4E0C-5E5F-408E-91A0-5F2B8EB937CF}" destId="{6230691F-2E1E-4C61-B7DE-F18CD682C786}" srcOrd="0" destOrd="0" presId="urn:microsoft.com/office/officeart/2008/layout/LinedList"/>
    <dgm:cxn modelId="{A039ED46-C2D9-4521-9C09-16478D49C20D}" srcId="{72CA320B-7D3E-446F-AFA8-FCD6E15ACE17}" destId="{9A83DBEA-D8CC-49FE-8A66-16575EDCBC09}" srcOrd="0" destOrd="0" parTransId="{3E3F6630-D14F-4A89-A77F-D892E3334E7D}" sibTransId="{CF967375-3929-469F-9BE8-F4A3F1EE870E}"/>
    <dgm:cxn modelId="{819A24A0-7326-402F-87C2-EABB4081A708}" srcId="{0281ADE3-12FA-43EE-AD58-CD0348A9399A}" destId="{D4D0F92B-9BE6-4BED-92C4-D2FB8B4607DF}" srcOrd="6" destOrd="0" parTransId="{E282BFC0-133F-4EE4-9696-959A14227FB5}" sibTransId="{9574B01C-ED97-4231-86D8-CBDDA24BA72E}"/>
    <dgm:cxn modelId="{78E6DF5A-5FB0-5A41-BB90-47035D653699}" type="presOf" srcId="{68FE36FE-9327-46D9-A2FA-D3557E2F9114}" destId="{722F9E1C-23C2-4171-83DF-C27D6F27B3EB}" srcOrd="0" destOrd="0" presId="urn:microsoft.com/office/officeart/2008/layout/LinedList"/>
    <dgm:cxn modelId="{D72AF865-97C8-4CCF-A7CB-1B5C33892008}" srcId="{0281ADE3-12FA-43EE-AD58-CD0348A9399A}" destId="{EAD4C61C-2804-451E-A8EB-D2CD6032A212}" srcOrd="0" destOrd="0" parTransId="{4090F28C-D853-4AF2-80D0-1DD55D028D96}" sibTransId="{D70A3A48-FD20-48EC-85E3-AFD784ABEADF}"/>
    <dgm:cxn modelId="{8BA3942D-3E68-4A3C-9CE6-D3798531B638}" srcId="{0281ADE3-12FA-43EE-AD58-CD0348A9399A}" destId="{4231FFCC-D7D8-44E7-A2E4-8D845CC909F1}" srcOrd="2" destOrd="0" parTransId="{FF665569-9F1C-467B-9146-65CA17163163}" sibTransId="{4AAADC7D-E29C-49ED-B2D4-519E773BF685}"/>
    <dgm:cxn modelId="{4B444CF9-3430-944A-A5AC-67D1F967ACCA}" type="presOf" srcId="{48CD3DC9-D68C-4EE3-BB40-6CB63A12D18F}" destId="{A0266CB9-76B2-49B9-A1C6-EF2073359E27}" srcOrd="0" destOrd="0" presId="urn:microsoft.com/office/officeart/2008/layout/LinedList"/>
    <dgm:cxn modelId="{FA720214-B120-48A1-8087-CA1B26221DE3}" srcId="{EAD4C61C-2804-451E-A8EB-D2CD6032A212}" destId="{86EAB90D-3A5A-4189-96F1-70FE387D5629}" srcOrd="0" destOrd="0" parTransId="{5E15938D-F793-4F9F-A17A-E83AF78AF611}" sibTransId="{BBE924DD-8509-4D3A-91D1-FB2DE2360470}"/>
    <dgm:cxn modelId="{4AAAB1DE-81D7-4A46-9E3B-7B2EFEDEFC5F}" srcId="{EB2D8B40-3B61-4FC5-BF79-A4273665A387}" destId="{48CD3DC9-D68C-4EE3-BB40-6CB63A12D18F}" srcOrd="0" destOrd="0" parTransId="{8EA5194D-32FC-41CD-9B15-0CE2F9C09BAA}" sibTransId="{744D94F6-13E0-42C0-9C51-0F76148F4BA7}"/>
    <dgm:cxn modelId="{B654F816-6F14-7B43-BE8C-BB6D4C964477}" type="presOf" srcId="{338689B4-5862-4854-B413-8D1E5547E881}" destId="{365399CC-EBFC-4C23-9F04-8EA193447022}" srcOrd="0" destOrd="0" presId="urn:microsoft.com/office/officeart/2008/layout/LinedList"/>
    <dgm:cxn modelId="{A43F09FA-EECC-5F46-BE6B-D286C2418BE4}" type="presOf" srcId="{EAD4C61C-2804-451E-A8EB-D2CD6032A212}" destId="{AB1CB44A-AACB-4011-8443-32E884AE77A9}" srcOrd="0" destOrd="0" presId="urn:microsoft.com/office/officeart/2008/layout/LinedList"/>
    <dgm:cxn modelId="{A1FC1501-433E-4446-B1E3-3F0E5967D1C1}" srcId="{0281ADE3-12FA-43EE-AD58-CD0348A9399A}" destId="{DE5136A5-4245-4DB4-AD9B-678765BAD6C5}" srcOrd="7" destOrd="0" parTransId="{B8608034-C709-4B6A-A7C0-31F585DFC443}" sibTransId="{B3813612-1EA9-4EA9-AB61-D72096566154}"/>
    <dgm:cxn modelId="{5233760E-29C4-634F-B832-0A8F1265E4FC}" type="presOf" srcId="{D4D0F92B-9BE6-4BED-92C4-D2FB8B4607DF}" destId="{C7335EA0-BFDB-4600-AD51-23D7C9B658D6}" srcOrd="0" destOrd="0" presId="urn:microsoft.com/office/officeart/2008/layout/LinedList"/>
    <dgm:cxn modelId="{830209E3-08D8-4F45-9FA3-845365CFEF4E}" srcId="{0281ADE3-12FA-43EE-AD58-CD0348A9399A}" destId="{7236EABF-0218-4E98-9DF5-8BA2CB5640A6}" srcOrd="8" destOrd="0" parTransId="{1BD44A1E-423F-40A3-A73B-D02E1B87ADB6}" sibTransId="{23D129F4-3D32-4BD4-B38B-B46C076A827F}"/>
    <dgm:cxn modelId="{DE5714FE-9DFD-8641-99BE-D0CB458EF719}" type="presParOf" srcId="{2605A481-BDAA-4352-8F8F-615D1540B654}" destId="{1B8448DB-D206-48EE-A10F-F18934D5EA61}" srcOrd="0" destOrd="0" presId="urn:microsoft.com/office/officeart/2008/layout/LinedList"/>
    <dgm:cxn modelId="{DE6FE11F-F7DE-DA4C-B81F-D02F9F1218DB}" type="presParOf" srcId="{2605A481-BDAA-4352-8F8F-615D1540B654}" destId="{96CD9CDA-FC52-485E-AF34-CCBEC7D0BC6E}" srcOrd="1" destOrd="0" presId="urn:microsoft.com/office/officeart/2008/layout/LinedList"/>
    <dgm:cxn modelId="{C30ABAB1-1B2A-844C-BE5A-D2F41B64CEB9}" type="presParOf" srcId="{96CD9CDA-FC52-485E-AF34-CCBEC7D0BC6E}" destId="{AB1CB44A-AACB-4011-8443-32E884AE77A9}" srcOrd="0" destOrd="0" presId="urn:microsoft.com/office/officeart/2008/layout/LinedList"/>
    <dgm:cxn modelId="{C8393856-E7A1-904E-89A8-5CD44A73DB05}" type="presParOf" srcId="{96CD9CDA-FC52-485E-AF34-CCBEC7D0BC6E}" destId="{AFEE1100-8417-4693-BD86-7254A4C3F155}" srcOrd="1" destOrd="0" presId="urn:microsoft.com/office/officeart/2008/layout/LinedList"/>
    <dgm:cxn modelId="{F22804C4-1E1E-F94D-B1DD-7FA989EE6F2B}" type="presParOf" srcId="{AFEE1100-8417-4693-BD86-7254A4C3F155}" destId="{A90181A2-FC56-4656-AD72-E87E98B87D1A}" srcOrd="0" destOrd="0" presId="urn:microsoft.com/office/officeart/2008/layout/LinedList"/>
    <dgm:cxn modelId="{6742FE6B-0337-D842-A34C-3D8C7D3234D0}" type="presParOf" srcId="{AFEE1100-8417-4693-BD86-7254A4C3F155}" destId="{2707A4C8-7FEC-4DC4-929E-AA4112BF4BDB}" srcOrd="1" destOrd="0" presId="urn:microsoft.com/office/officeart/2008/layout/LinedList"/>
    <dgm:cxn modelId="{86DA9614-9752-3042-8DC5-1629C2158DD9}" type="presParOf" srcId="{2707A4C8-7FEC-4DC4-929E-AA4112BF4BDB}" destId="{5611259F-2808-4A01-9401-5AD8BF6A42DF}" srcOrd="0" destOrd="0" presId="urn:microsoft.com/office/officeart/2008/layout/LinedList"/>
    <dgm:cxn modelId="{D966A533-1FBC-EC4E-B63D-D52E86AAA44E}" type="presParOf" srcId="{2707A4C8-7FEC-4DC4-929E-AA4112BF4BDB}" destId="{70DF3807-C47B-4920-8997-7ACD9F50BC68}" srcOrd="1" destOrd="0" presId="urn:microsoft.com/office/officeart/2008/layout/LinedList"/>
    <dgm:cxn modelId="{76C1ABBE-11C0-0541-AE7C-AE3B18EF3297}" type="presParOf" srcId="{2707A4C8-7FEC-4DC4-929E-AA4112BF4BDB}" destId="{632F435E-6CCA-4E52-AFE9-BAC3632BC56C}" srcOrd="2" destOrd="0" presId="urn:microsoft.com/office/officeart/2008/layout/LinedList"/>
    <dgm:cxn modelId="{E35ADC4E-E986-B649-B7BD-7EF149CD5762}" type="presParOf" srcId="{AFEE1100-8417-4693-BD86-7254A4C3F155}" destId="{5C05E189-CF31-4CD7-8EB6-B2E99FB8F39E}" srcOrd="2" destOrd="0" presId="urn:microsoft.com/office/officeart/2008/layout/LinedList"/>
    <dgm:cxn modelId="{9F11B08A-2869-6F43-A99B-105FE66B59ED}" type="presParOf" srcId="{AFEE1100-8417-4693-BD86-7254A4C3F155}" destId="{8B6F24DA-23E3-43BC-863C-E4D055FBCEB1}" srcOrd="3" destOrd="0" presId="urn:microsoft.com/office/officeart/2008/layout/LinedList"/>
    <dgm:cxn modelId="{80FF1928-062A-5748-A7E2-85B5D5C22969}" type="presParOf" srcId="{2605A481-BDAA-4352-8F8F-615D1540B654}" destId="{E175A76E-FF10-43D3-86D9-89D21246D619}" srcOrd="2" destOrd="0" presId="urn:microsoft.com/office/officeart/2008/layout/LinedList"/>
    <dgm:cxn modelId="{BD30E906-8C3F-A342-AEAC-868BC1342231}" type="presParOf" srcId="{2605A481-BDAA-4352-8F8F-615D1540B654}" destId="{0E40F0C8-2CBC-4952-8D64-25127B4C61A0}" srcOrd="3" destOrd="0" presId="urn:microsoft.com/office/officeart/2008/layout/LinedList"/>
    <dgm:cxn modelId="{5CD30338-9D02-DB44-A8AD-1DE46DA8E810}" type="presParOf" srcId="{0E40F0C8-2CBC-4952-8D64-25127B4C61A0}" destId="{2A7EB974-2777-46C8-A96A-BEA290F5B55C}" srcOrd="0" destOrd="0" presId="urn:microsoft.com/office/officeart/2008/layout/LinedList"/>
    <dgm:cxn modelId="{DDC93444-A8E6-7043-81AD-EA34B39B5115}" type="presParOf" srcId="{0E40F0C8-2CBC-4952-8D64-25127B4C61A0}" destId="{AAA56BE2-D091-4CED-B4FE-59BEDFD8D9CF}" srcOrd="1" destOrd="0" presId="urn:microsoft.com/office/officeart/2008/layout/LinedList"/>
    <dgm:cxn modelId="{C39B9093-A429-0440-8D9F-CE1DCDD1E84E}" type="presParOf" srcId="{AAA56BE2-D091-4CED-B4FE-59BEDFD8D9CF}" destId="{B5341B50-063C-431E-8031-F642968BBF6D}" srcOrd="0" destOrd="0" presId="urn:microsoft.com/office/officeart/2008/layout/LinedList"/>
    <dgm:cxn modelId="{0688FE8F-C58C-DD4F-AC08-F2C624A5831A}" type="presParOf" srcId="{AAA56BE2-D091-4CED-B4FE-59BEDFD8D9CF}" destId="{954A4264-5215-4687-8BBB-76F2F5FE1BC7}" srcOrd="1" destOrd="0" presId="urn:microsoft.com/office/officeart/2008/layout/LinedList"/>
    <dgm:cxn modelId="{11CF91FF-41FF-3649-A66E-D4D3B18D2219}" type="presParOf" srcId="{954A4264-5215-4687-8BBB-76F2F5FE1BC7}" destId="{643369DD-B38F-49DB-9091-F3246E772FBD}" srcOrd="0" destOrd="0" presId="urn:microsoft.com/office/officeart/2008/layout/LinedList"/>
    <dgm:cxn modelId="{C9E400D2-D12E-C04D-8CD6-AA5378544A87}" type="presParOf" srcId="{954A4264-5215-4687-8BBB-76F2F5FE1BC7}" destId="{AF97A135-454C-4A50-8E08-3DC20A4B52D6}" srcOrd="1" destOrd="0" presId="urn:microsoft.com/office/officeart/2008/layout/LinedList"/>
    <dgm:cxn modelId="{FF1AEDA0-1F92-B547-B332-5AC2287390A7}" type="presParOf" srcId="{954A4264-5215-4687-8BBB-76F2F5FE1BC7}" destId="{1E65F919-A025-4505-B86C-5AA54BE483D8}" srcOrd="2" destOrd="0" presId="urn:microsoft.com/office/officeart/2008/layout/LinedList"/>
    <dgm:cxn modelId="{B241220B-DF42-C743-9C75-DDDB3C4AB7D6}" type="presParOf" srcId="{AAA56BE2-D091-4CED-B4FE-59BEDFD8D9CF}" destId="{8FD0F65A-ACAD-485B-BEEB-06EAA9C61660}" srcOrd="2" destOrd="0" presId="urn:microsoft.com/office/officeart/2008/layout/LinedList"/>
    <dgm:cxn modelId="{958C1C3C-4B1D-1E4C-B06A-04B46F3AFE2E}" type="presParOf" srcId="{AAA56BE2-D091-4CED-B4FE-59BEDFD8D9CF}" destId="{86B812C9-6328-49FB-896F-CC6368FA9000}" srcOrd="3" destOrd="0" presId="urn:microsoft.com/office/officeart/2008/layout/LinedList"/>
    <dgm:cxn modelId="{4C63B21F-F9A6-1E44-8A38-3F350ABA8F4E}" type="presParOf" srcId="{2605A481-BDAA-4352-8F8F-615D1540B654}" destId="{7B591493-8436-4BB2-AF2D-EAAC93A03E17}" srcOrd="4" destOrd="0" presId="urn:microsoft.com/office/officeart/2008/layout/LinedList"/>
    <dgm:cxn modelId="{4D737078-3369-D547-9D95-20E5975C20DB}" type="presParOf" srcId="{2605A481-BDAA-4352-8F8F-615D1540B654}" destId="{8779ABD2-B74E-48F5-A438-1443D9A2CCED}" srcOrd="5" destOrd="0" presId="urn:microsoft.com/office/officeart/2008/layout/LinedList"/>
    <dgm:cxn modelId="{0A8748BA-A72E-0A44-9A0C-933351678B87}" type="presParOf" srcId="{8779ABD2-B74E-48F5-A438-1443D9A2CCED}" destId="{4DA7CA1F-CE31-4E00-8A57-87634D47C976}" srcOrd="0" destOrd="0" presId="urn:microsoft.com/office/officeart/2008/layout/LinedList"/>
    <dgm:cxn modelId="{FA1DC813-DE7F-9C41-B32D-A996DA6F3BC3}" type="presParOf" srcId="{8779ABD2-B74E-48F5-A438-1443D9A2CCED}" destId="{6F4D17E9-B0A4-435A-8DD8-8E118CB3A4D0}" srcOrd="1" destOrd="0" presId="urn:microsoft.com/office/officeart/2008/layout/LinedList"/>
    <dgm:cxn modelId="{6A75416D-B7FE-E549-9ADF-39E4776D8862}" type="presParOf" srcId="{6F4D17E9-B0A4-435A-8DD8-8E118CB3A4D0}" destId="{F432BFF5-4DBA-4AA3-B521-F1E76CAFCC94}" srcOrd="0" destOrd="0" presId="urn:microsoft.com/office/officeart/2008/layout/LinedList"/>
    <dgm:cxn modelId="{50A8AA19-08E2-654A-AC23-A9A28F366037}" type="presParOf" srcId="{6F4D17E9-B0A4-435A-8DD8-8E118CB3A4D0}" destId="{F8432774-72E3-4344-B085-B87A4F22B1F2}" srcOrd="1" destOrd="0" presId="urn:microsoft.com/office/officeart/2008/layout/LinedList"/>
    <dgm:cxn modelId="{DEB78C16-AD52-244F-845E-EB91568E6730}" type="presParOf" srcId="{F8432774-72E3-4344-B085-B87A4F22B1F2}" destId="{57A9F818-7790-405A-B89E-17FD717DE500}" srcOrd="0" destOrd="0" presId="urn:microsoft.com/office/officeart/2008/layout/LinedList"/>
    <dgm:cxn modelId="{6AE86E46-15BB-374E-88C5-F12E820AC304}" type="presParOf" srcId="{F8432774-72E3-4344-B085-B87A4F22B1F2}" destId="{365399CC-EBFC-4C23-9F04-8EA193447022}" srcOrd="1" destOrd="0" presId="urn:microsoft.com/office/officeart/2008/layout/LinedList"/>
    <dgm:cxn modelId="{92BD11B7-F691-9D4E-8699-6B3D474C9EAA}" type="presParOf" srcId="{F8432774-72E3-4344-B085-B87A4F22B1F2}" destId="{3D1032D2-8093-420A-9960-0E4BF6231093}" srcOrd="2" destOrd="0" presId="urn:microsoft.com/office/officeart/2008/layout/LinedList"/>
    <dgm:cxn modelId="{65DA196C-8C8E-2D46-A628-054BC4FFE630}" type="presParOf" srcId="{6F4D17E9-B0A4-435A-8DD8-8E118CB3A4D0}" destId="{F8BB8670-67A2-44CD-A67E-6F8D8F7D239A}" srcOrd="2" destOrd="0" presId="urn:microsoft.com/office/officeart/2008/layout/LinedList"/>
    <dgm:cxn modelId="{14DFB54D-11E9-974B-A7DB-CE9957A1E95F}" type="presParOf" srcId="{6F4D17E9-B0A4-435A-8DD8-8E118CB3A4D0}" destId="{0D81594E-67BE-4ED6-9FB4-4E8FA2CF34AA}" srcOrd="3" destOrd="0" presId="urn:microsoft.com/office/officeart/2008/layout/LinedList"/>
    <dgm:cxn modelId="{F8152E1C-9242-D24E-A0DF-14AC0177DBB2}" type="presParOf" srcId="{2605A481-BDAA-4352-8F8F-615D1540B654}" destId="{0DB3538E-0538-4A76-80A9-A0E9DA46EE42}" srcOrd="6" destOrd="0" presId="urn:microsoft.com/office/officeart/2008/layout/LinedList"/>
    <dgm:cxn modelId="{7C67205C-0300-5A40-A564-E0035083D4F2}" type="presParOf" srcId="{2605A481-BDAA-4352-8F8F-615D1540B654}" destId="{8EEF3A90-F1CF-4E7C-8C15-1FE2ED9A56DD}" srcOrd="7" destOrd="0" presId="urn:microsoft.com/office/officeart/2008/layout/LinedList"/>
    <dgm:cxn modelId="{21E2BD6E-34FC-604D-A984-6FE47E775179}" type="presParOf" srcId="{8EEF3A90-F1CF-4E7C-8C15-1FE2ED9A56DD}" destId="{38E17C2B-1C99-40C6-914B-EED050D35887}" srcOrd="0" destOrd="0" presId="urn:microsoft.com/office/officeart/2008/layout/LinedList"/>
    <dgm:cxn modelId="{3F57AE61-C30C-A141-8D0E-D881AA65A55E}" type="presParOf" srcId="{8EEF3A90-F1CF-4E7C-8C15-1FE2ED9A56DD}" destId="{F1EE5EA6-0823-4D2A-951C-C07DCB43A06F}" srcOrd="1" destOrd="0" presId="urn:microsoft.com/office/officeart/2008/layout/LinedList"/>
    <dgm:cxn modelId="{135CC9FB-0C52-D243-9F2A-6A438F8F505C}" type="presParOf" srcId="{F1EE5EA6-0823-4D2A-951C-C07DCB43A06F}" destId="{1DB6EAED-BDEA-444E-8CDA-FA19943F5958}" srcOrd="0" destOrd="0" presId="urn:microsoft.com/office/officeart/2008/layout/LinedList"/>
    <dgm:cxn modelId="{D3305B22-B00E-D841-BBBB-B163A30B8A68}" type="presParOf" srcId="{F1EE5EA6-0823-4D2A-951C-C07DCB43A06F}" destId="{AFBA5D20-4BE6-4C85-9149-7A2A6E853C36}" srcOrd="1" destOrd="0" presId="urn:microsoft.com/office/officeart/2008/layout/LinedList"/>
    <dgm:cxn modelId="{F23B3DE1-C1F5-EC4D-B88B-3348503C42B8}" type="presParOf" srcId="{AFBA5D20-4BE6-4C85-9149-7A2A6E853C36}" destId="{2B2BF456-3195-4D18-83A4-C2EC66BB8678}" srcOrd="0" destOrd="0" presId="urn:microsoft.com/office/officeart/2008/layout/LinedList"/>
    <dgm:cxn modelId="{7371C951-3D4E-604B-A22D-4FADE29F97FC}" type="presParOf" srcId="{AFBA5D20-4BE6-4C85-9149-7A2A6E853C36}" destId="{A0266CB9-76B2-49B9-A1C6-EF2073359E27}" srcOrd="1" destOrd="0" presId="urn:microsoft.com/office/officeart/2008/layout/LinedList"/>
    <dgm:cxn modelId="{59872466-8C1D-C849-8943-5D9AD62F2C9A}" type="presParOf" srcId="{AFBA5D20-4BE6-4C85-9149-7A2A6E853C36}" destId="{908C6DB2-D38C-465C-B02C-1D6B57426582}" srcOrd="2" destOrd="0" presId="urn:microsoft.com/office/officeart/2008/layout/LinedList"/>
    <dgm:cxn modelId="{BFB417CC-C9FA-AF46-8372-5123408114E1}" type="presParOf" srcId="{F1EE5EA6-0823-4D2A-951C-C07DCB43A06F}" destId="{AC5E9193-E324-495F-A8A7-308122E4B63F}" srcOrd="2" destOrd="0" presId="urn:microsoft.com/office/officeart/2008/layout/LinedList"/>
    <dgm:cxn modelId="{F531A122-B9C4-4246-9C6C-F08FD72E896A}" type="presParOf" srcId="{F1EE5EA6-0823-4D2A-951C-C07DCB43A06F}" destId="{8EC0C0ED-FD62-4625-878B-E141EA81BCFA}" srcOrd="3" destOrd="0" presId="urn:microsoft.com/office/officeart/2008/layout/LinedList"/>
    <dgm:cxn modelId="{9876F828-0038-3B43-BD3A-4E63527C201D}" type="presParOf" srcId="{2605A481-BDAA-4352-8F8F-615D1540B654}" destId="{58B6D90B-2EAD-4CBD-8469-A3FBC0D2C7B1}" srcOrd="8" destOrd="0" presId="urn:microsoft.com/office/officeart/2008/layout/LinedList"/>
    <dgm:cxn modelId="{0D7930CC-9F7E-0F48-B561-844970E1743F}" type="presParOf" srcId="{2605A481-BDAA-4352-8F8F-615D1540B654}" destId="{C1A38457-31B8-4EA4-A97E-D9DC51767870}" srcOrd="9" destOrd="0" presId="urn:microsoft.com/office/officeart/2008/layout/LinedList"/>
    <dgm:cxn modelId="{D94EE741-9368-2742-A616-ECE674141980}" type="presParOf" srcId="{C1A38457-31B8-4EA4-A97E-D9DC51767870}" destId="{2D7BD547-90E8-4FB4-92E2-0B636C2B718B}" srcOrd="0" destOrd="0" presId="urn:microsoft.com/office/officeart/2008/layout/LinedList"/>
    <dgm:cxn modelId="{4A9D71E0-B083-9B44-99D3-ED9C9BE4F14B}" type="presParOf" srcId="{C1A38457-31B8-4EA4-A97E-D9DC51767870}" destId="{C77EAB24-A3AE-4B26-B0CF-887BAEFF6D19}" srcOrd="1" destOrd="0" presId="urn:microsoft.com/office/officeart/2008/layout/LinedList"/>
    <dgm:cxn modelId="{49642C13-99A4-534F-8F8F-BC53D40DC2F3}" type="presParOf" srcId="{C77EAB24-A3AE-4B26-B0CF-887BAEFF6D19}" destId="{02E7FCC0-E260-4B27-9C9E-595E922C09B6}" srcOrd="0" destOrd="0" presId="urn:microsoft.com/office/officeart/2008/layout/LinedList"/>
    <dgm:cxn modelId="{734BB4CD-3242-A748-8461-4A59E40B8584}" type="presParOf" srcId="{C77EAB24-A3AE-4B26-B0CF-887BAEFF6D19}" destId="{820C280F-0DB1-4ED4-921C-46E182F82BEC}" srcOrd="1" destOrd="0" presId="urn:microsoft.com/office/officeart/2008/layout/LinedList"/>
    <dgm:cxn modelId="{F97C774B-3D53-B742-AB44-823EEE539BF4}" type="presParOf" srcId="{820C280F-0DB1-4ED4-921C-46E182F82BEC}" destId="{0F5E9EA3-7DAA-426D-A90E-D8DB7C5B215C}" srcOrd="0" destOrd="0" presId="urn:microsoft.com/office/officeart/2008/layout/LinedList"/>
    <dgm:cxn modelId="{1AFDF47C-188B-9F4E-8268-7C48AB390F71}" type="presParOf" srcId="{820C280F-0DB1-4ED4-921C-46E182F82BEC}" destId="{7372F841-E33E-46C7-A6C9-B0D4E0BFDC0D}" srcOrd="1" destOrd="0" presId="urn:microsoft.com/office/officeart/2008/layout/LinedList"/>
    <dgm:cxn modelId="{437B60A2-094E-384D-9DD1-971267E4A9B7}" type="presParOf" srcId="{820C280F-0DB1-4ED4-921C-46E182F82BEC}" destId="{9081E9BA-199D-468D-8A68-75353FEF593D}" srcOrd="2" destOrd="0" presId="urn:microsoft.com/office/officeart/2008/layout/LinedList"/>
    <dgm:cxn modelId="{5A981E9B-6050-3845-B434-C82CF6F20EA5}" type="presParOf" srcId="{C77EAB24-A3AE-4B26-B0CF-887BAEFF6D19}" destId="{5F3E64F1-37C9-4870-B002-AE5BC928EE76}" srcOrd="2" destOrd="0" presId="urn:microsoft.com/office/officeart/2008/layout/LinedList"/>
    <dgm:cxn modelId="{78413735-0D74-0946-B996-E9B05B2F035E}" type="presParOf" srcId="{C77EAB24-A3AE-4B26-B0CF-887BAEFF6D19}" destId="{8409D11B-89A2-414B-A9B6-71F97426E5A8}" srcOrd="3" destOrd="0" presId="urn:microsoft.com/office/officeart/2008/layout/LinedList"/>
    <dgm:cxn modelId="{FA9FFAB1-1956-AC4A-951F-A177EC08F832}" type="presParOf" srcId="{2605A481-BDAA-4352-8F8F-615D1540B654}" destId="{B3BB2C7A-2D1A-4F4C-B31F-3E9E98A8E53D}" srcOrd="10" destOrd="0" presId="urn:microsoft.com/office/officeart/2008/layout/LinedList"/>
    <dgm:cxn modelId="{E0565218-7AB2-574E-9ECD-3BAD817E5C95}" type="presParOf" srcId="{2605A481-BDAA-4352-8F8F-615D1540B654}" destId="{35D347E2-8D45-4B43-AC8F-78D2806E1EAD}" srcOrd="11" destOrd="0" presId="urn:microsoft.com/office/officeart/2008/layout/LinedList"/>
    <dgm:cxn modelId="{3AEA03CC-768C-7748-B229-86C421522B40}" type="presParOf" srcId="{35D347E2-8D45-4B43-AC8F-78D2806E1EAD}" destId="{1B4C290A-A9FC-489B-8BD9-3E8E05EE6CD7}" srcOrd="0" destOrd="0" presId="urn:microsoft.com/office/officeart/2008/layout/LinedList"/>
    <dgm:cxn modelId="{10B70299-3CEF-9747-8CFD-758FFCB2BAF7}" type="presParOf" srcId="{35D347E2-8D45-4B43-AC8F-78D2806E1EAD}" destId="{B9F13C38-0DF3-4C16-B420-266A268F8FF9}" srcOrd="1" destOrd="0" presId="urn:microsoft.com/office/officeart/2008/layout/LinedList"/>
    <dgm:cxn modelId="{5ABBC8A3-12BE-8348-929A-BFED128D872D}" type="presParOf" srcId="{B9F13C38-0DF3-4C16-B420-266A268F8FF9}" destId="{4A6D21DB-E5D9-462A-AD5A-F38EC9DEA9F3}" srcOrd="0" destOrd="0" presId="urn:microsoft.com/office/officeart/2008/layout/LinedList"/>
    <dgm:cxn modelId="{A1A3FA3F-F39E-674A-97E9-97036034236B}" type="presParOf" srcId="{B9F13C38-0DF3-4C16-B420-266A268F8FF9}" destId="{6901B325-DD0B-43E7-BCFF-0213CFFB2082}" srcOrd="1" destOrd="0" presId="urn:microsoft.com/office/officeart/2008/layout/LinedList"/>
    <dgm:cxn modelId="{8C5A0B1B-BAA0-C347-B553-5B8FEBE9A34A}" type="presParOf" srcId="{6901B325-DD0B-43E7-BCFF-0213CFFB2082}" destId="{5BF72C9B-8468-40D5-B17A-D3BB88F87632}" srcOrd="0" destOrd="0" presId="urn:microsoft.com/office/officeart/2008/layout/LinedList"/>
    <dgm:cxn modelId="{092FD70A-02D0-224E-A23D-DF5EE4DEB941}" type="presParOf" srcId="{6901B325-DD0B-43E7-BCFF-0213CFFB2082}" destId="{E40711BD-ED13-4A0C-9996-5B0E03381785}" srcOrd="1" destOrd="0" presId="urn:microsoft.com/office/officeart/2008/layout/LinedList"/>
    <dgm:cxn modelId="{22C14239-26E7-8743-B542-57F4DC016985}" type="presParOf" srcId="{6901B325-DD0B-43E7-BCFF-0213CFFB2082}" destId="{2601CB23-DC55-4711-BD26-9126F1920415}" srcOrd="2" destOrd="0" presId="urn:microsoft.com/office/officeart/2008/layout/LinedList"/>
    <dgm:cxn modelId="{5DBB8DE6-B3DB-BE43-B8A8-8194A569E03F}" type="presParOf" srcId="{B9F13C38-0DF3-4C16-B420-266A268F8FF9}" destId="{6D228A7A-1A47-4F0F-873F-5B6F945E9C2D}" srcOrd="2" destOrd="0" presId="urn:microsoft.com/office/officeart/2008/layout/LinedList"/>
    <dgm:cxn modelId="{6406E607-BE53-904E-BFD6-8C85883DFFDB}" type="presParOf" srcId="{B9F13C38-0DF3-4C16-B420-266A268F8FF9}" destId="{2F36E2DE-FAD5-48FE-BCB2-4192853C9F77}" srcOrd="3" destOrd="0" presId="urn:microsoft.com/office/officeart/2008/layout/LinedList"/>
    <dgm:cxn modelId="{7132E821-0931-F24E-A789-F42BDFC63B5A}" type="presParOf" srcId="{2605A481-BDAA-4352-8F8F-615D1540B654}" destId="{579F0397-E891-4F3F-9A67-FA0EC93BA05A}" srcOrd="12" destOrd="0" presId="urn:microsoft.com/office/officeart/2008/layout/LinedList"/>
    <dgm:cxn modelId="{41C04347-E692-A44A-A5FD-48414DAFB0D1}" type="presParOf" srcId="{2605A481-BDAA-4352-8F8F-615D1540B654}" destId="{E2EB791C-F9B4-45B4-B568-18BA61B02E21}" srcOrd="13" destOrd="0" presId="urn:microsoft.com/office/officeart/2008/layout/LinedList"/>
    <dgm:cxn modelId="{4627591A-2D8A-564B-8E73-08A04CB3577B}" type="presParOf" srcId="{E2EB791C-F9B4-45B4-B568-18BA61B02E21}" destId="{C7335EA0-BFDB-4600-AD51-23D7C9B658D6}" srcOrd="0" destOrd="0" presId="urn:microsoft.com/office/officeart/2008/layout/LinedList"/>
    <dgm:cxn modelId="{0572196A-26C8-7D47-A84E-89B5A14D4C3E}" type="presParOf" srcId="{E2EB791C-F9B4-45B4-B568-18BA61B02E21}" destId="{3073F1D1-0FC1-4427-BFA9-ABE2B590C475}" srcOrd="1" destOrd="0" presId="urn:microsoft.com/office/officeart/2008/layout/LinedList"/>
    <dgm:cxn modelId="{B53F9587-1E50-4341-98B6-F9D30CB8C969}" type="presParOf" srcId="{3073F1D1-0FC1-4427-BFA9-ABE2B590C475}" destId="{B97F209F-2A8A-4CFB-8C3C-4E10FD600954}" srcOrd="0" destOrd="0" presId="urn:microsoft.com/office/officeart/2008/layout/LinedList"/>
    <dgm:cxn modelId="{53A795F4-BE90-B444-A671-F3B579AC7A9F}" type="presParOf" srcId="{3073F1D1-0FC1-4427-BFA9-ABE2B590C475}" destId="{D7451A94-8E06-4AA4-8DA9-ED59F92D6574}" srcOrd="1" destOrd="0" presId="urn:microsoft.com/office/officeart/2008/layout/LinedList"/>
    <dgm:cxn modelId="{C56B98C5-A570-7046-B92A-B829AE0D5757}" type="presParOf" srcId="{D7451A94-8E06-4AA4-8DA9-ED59F92D6574}" destId="{4C4DFAAC-39F0-4766-A358-B31A0FD1C589}" srcOrd="0" destOrd="0" presId="urn:microsoft.com/office/officeart/2008/layout/LinedList"/>
    <dgm:cxn modelId="{E43B4A52-2B9E-024D-A874-A3069EBE8A02}" type="presParOf" srcId="{D7451A94-8E06-4AA4-8DA9-ED59F92D6574}" destId="{B3AD1B57-3B3E-4FF9-80FE-8DFAE509C89A}" srcOrd="1" destOrd="0" presId="urn:microsoft.com/office/officeart/2008/layout/LinedList"/>
    <dgm:cxn modelId="{B6FD9D83-2888-034E-A8D6-8ACB0F3065F6}" type="presParOf" srcId="{D7451A94-8E06-4AA4-8DA9-ED59F92D6574}" destId="{80EB0C0E-B2F4-4E7B-BF42-9912B669DBEA}" srcOrd="2" destOrd="0" presId="urn:microsoft.com/office/officeart/2008/layout/LinedList"/>
    <dgm:cxn modelId="{F3E608C6-7395-BF42-AD21-967F16C24DA8}" type="presParOf" srcId="{3073F1D1-0FC1-4427-BFA9-ABE2B590C475}" destId="{83578DAC-85A7-4132-96AE-E99EAF12A2BF}" srcOrd="2" destOrd="0" presId="urn:microsoft.com/office/officeart/2008/layout/LinedList"/>
    <dgm:cxn modelId="{9C8D8E3B-8B1E-FC4C-80A7-6187BDB0C698}" type="presParOf" srcId="{3073F1D1-0FC1-4427-BFA9-ABE2B590C475}" destId="{D0666E14-5EAA-4079-97CC-88CD791D5837}" srcOrd="3" destOrd="0" presId="urn:microsoft.com/office/officeart/2008/layout/LinedList"/>
    <dgm:cxn modelId="{2DB9539C-D256-B649-8EB9-D835BB1EE4DE}" type="presParOf" srcId="{2605A481-BDAA-4352-8F8F-615D1540B654}" destId="{8974C7EE-F793-45C7-8AC8-34DD2375CB6A}" srcOrd="14" destOrd="0" presId="urn:microsoft.com/office/officeart/2008/layout/LinedList"/>
    <dgm:cxn modelId="{E665AC62-029F-7F48-8130-94D6859BF3AE}" type="presParOf" srcId="{2605A481-BDAA-4352-8F8F-615D1540B654}" destId="{A4AA494F-A067-4C4E-82E2-1C3093455248}" srcOrd="15" destOrd="0" presId="urn:microsoft.com/office/officeart/2008/layout/LinedList"/>
    <dgm:cxn modelId="{AC9D5BF2-C1A2-BB4A-8C43-C8CFD8457EE0}" type="presParOf" srcId="{A4AA494F-A067-4C4E-82E2-1C3093455248}" destId="{47753FC1-980B-4FEC-8CD7-41229B24E09C}" srcOrd="0" destOrd="0" presId="urn:microsoft.com/office/officeart/2008/layout/LinedList"/>
    <dgm:cxn modelId="{5285E670-8230-7A42-984E-FBED424634A9}" type="presParOf" srcId="{A4AA494F-A067-4C4E-82E2-1C3093455248}" destId="{32A99F28-53C8-4252-A187-648B7F34A86A}" srcOrd="1" destOrd="0" presId="urn:microsoft.com/office/officeart/2008/layout/LinedList"/>
    <dgm:cxn modelId="{CC00E4E1-C1EC-E845-A30E-248FDED1391D}" type="presParOf" srcId="{32A99F28-53C8-4252-A187-648B7F34A86A}" destId="{DBB1DF91-2863-4FEE-83D0-3D44F04153C1}" srcOrd="0" destOrd="0" presId="urn:microsoft.com/office/officeart/2008/layout/LinedList"/>
    <dgm:cxn modelId="{64E9A4AD-CB52-3344-8872-FD98603177DF}" type="presParOf" srcId="{32A99F28-53C8-4252-A187-648B7F34A86A}" destId="{3C5590D4-2E4F-424E-9FCA-5EA1EF6F410A}" srcOrd="1" destOrd="0" presId="urn:microsoft.com/office/officeart/2008/layout/LinedList"/>
    <dgm:cxn modelId="{71041F7F-9AAA-D444-9F1D-CCDC75668FCD}" type="presParOf" srcId="{3C5590D4-2E4F-424E-9FCA-5EA1EF6F410A}" destId="{B5D130A4-055F-4342-9585-43795E3D2B89}" srcOrd="0" destOrd="0" presId="urn:microsoft.com/office/officeart/2008/layout/LinedList"/>
    <dgm:cxn modelId="{3BF1A7C9-6E3B-C84E-8AA0-8F0F7D75BBC6}" type="presParOf" srcId="{3C5590D4-2E4F-424E-9FCA-5EA1EF6F410A}" destId="{722F9E1C-23C2-4171-83DF-C27D6F27B3EB}" srcOrd="1" destOrd="0" presId="urn:microsoft.com/office/officeart/2008/layout/LinedList"/>
    <dgm:cxn modelId="{3F622436-9DF2-374D-94AF-035A42AB35F3}" type="presParOf" srcId="{3C5590D4-2E4F-424E-9FCA-5EA1EF6F410A}" destId="{5D2FB6DC-1B41-41C3-9D13-CBEC237CFD8A}" srcOrd="2" destOrd="0" presId="urn:microsoft.com/office/officeart/2008/layout/LinedList"/>
    <dgm:cxn modelId="{7D313F6B-4C4A-2045-8E2A-26307BF3E103}" type="presParOf" srcId="{32A99F28-53C8-4252-A187-648B7F34A86A}" destId="{F4AFA0AA-CE90-42EE-B937-96B126A0E6CE}" srcOrd="2" destOrd="0" presId="urn:microsoft.com/office/officeart/2008/layout/LinedList"/>
    <dgm:cxn modelId="{8B58B5AC-2C99-984A-A1D4-C97DDE5C2AC3}" type="presParOf" srcId="{32A99F28-53C8-4252-A187-648B7F34A86A}" destId="{EEACF1ED-8D2A-47FD-9846-1B9103E237D2}" srcOrd="3" destOrd="0" presId="urn:microsoft.com/office/officeart/2008/layout/LinedList"/>
    <dgm:cxn modelId="{05659F8E-2A54-2144-A853-997F934BABC5}" type="presParOf" srcId="{2605A481-BDAA-4352-8F8F-615D1540B654}" destId="{034BF17B-B60A-42B2-9AFC-77AF9D2FE173}" srcOrd="16" destOrd="0" presId="urn:microsoft.com/office/officeart/2008/layout/LinedList"/>
    <dgm:cxn modelId="{4074327E-5E65-9944-BE97-D1B8E9A3EE71}" type="presParOf" srcId="{2605A481-BDAA-4352-8F8F-615D1540B654}" destId="{17A86E08-EDA6-416B-87B5-36C6EC19654E}" srcOrd="17" destOrd="0" presId="urn:microsoft.com/office/officeart/2008/layout/LinedList"/>
    <dgm:cxn modelId="{6AA89B59-0887-9246-97ED-2E17E5F76C5D}" type="presParOf" srcId="{17A86E08-EDA6-416B-87B5-36C6EC19654E}" destId="{19E22D78-B7F8-4086-97E8-6FFC74356370}" srcOrd="0" destOrd="0" presId="urn:microsoft.com/office/officeart/2008/layout/LinedList"/>
    <dgm:cxn modelId="{0E665D24-9C30-7040-A9DC-7B007613ABD6}" type="presParOf" srcId="{17A86E08-EDA6-416B-87B5-36C6EC19654E}" destId="{DC6D6CC5-CCF5-4205-B04E-005F17D9CD8E}" srcOrd="1" destOrd="0" presId="urn:microsoft.com/office/officeart/2008/layout/LinedList"/>
    <dgm:cxn modelId="{E4145DFA-6CE4-7D45-8FA7-50F95CE32798}" type="presParOf" srcId="{DC6D6CC5-CCF5-4205-B04E-005F17D9CD8E}" destId="{64C06302-2C45-46C5-A3E1-7BDC1113B783}" srcOrd="0" destOrd="0" presId="urn:microsoft.com/office/officeart/2008/layout/LinedList"/>
    <dgm:cxn modelId="{A93A00D9-1F8C-C747-8C28-A0B863AA8300}" type="presParOf" srcId="{DC6D6CC5-CCF5-4205-B04E-005F17D9CD8E}" destId="{71A90B0E-5C19-4E3C-A01D-9F8764B1B5F9}" srcOrd="1" destOrd="0" presId="urn:microsoft.com/office/officeart/2008/layout/LinedList"/>
    <dgm:cxn modelId="{EB7B278F-7B55-3D44-838A-213A7978E7FF}" type="presParOf" srcId="{71A90B0E-5C19-4E3C-A01D-9F8764B1B5F9}" destId="{0FFC6156-6DC0-4EF3-9203-9EEEC80F73B3}" srcOrd="0" destOrd="0" presId="urn:microsoft.com/office/officeart/2008/layout/LinedList"/>
    <dgm:cxn modelId="{B5BDE83C-6013-344A-9B28-24CB609A819C}" type="presParOf" srcId="{71A90B0E-5C19-4E3C-A01D-9F8764B1B5F9}" destId="{F091A639-06C2-418C-BBA2-1D3F4FDA80A4}" srcOrd="1" destOrd="0" presId="urn:microsoft.com/office/officeart/2008/layout/LinedList"/>
    <dgm:cxn modelId="{1BA92739-EA1F-6847-8DB1-5A788EE3E217}" type="presParOf" srcId="{71A90B0E-5C19-4E3C-A01D-9F8764B1B5F9}" destId="{E5A79F2D-CC4F-4BB4-BB64-BF434835F57B}" srcOrd="2" destOrd="0" presId="urn:microsoft.com/office/officeart/2008/layout/LinedList"/>
    <dgm:cxn modelId="{7DEF6CBC-3B94-A342-88AA-3C25DE8F06E7}" type="presParOf" srcId="{DC6D6CC5-CCF5-4205-B04E-005F17D9CD8E}" destId="{07391CBB-2636-4D20-8EA9-4C4983CE65E1}" srcOrd="2" destOrd="0" presId="urn:microsoft.com/office/officeart/2008/layout/LinedList"/>
    <dgm:cxn modelId="{264C9E9B-0ACA-AF4E-A41E-4106D6DE33D4}" type="presParOf" srcId="{DC6D6CC5-CCF5-4205-B04E-005F17D9CD8E}" destId="{4322773B-9D2F-4589-8168-863D616AAA2C}" srcOrd="3" destOrd="0" presId="urn:microsoft.com/office/officeart/2008/layout/LinedList"/>
    <dgm:cxn modelId="{3505E7AF-CD96-D643-A412-7DB9F333242F}" type="presParOf" srcId="{2605A481-BDAA-4352-8F8F-615D1540B654}" destId="{7B4BF804-FD77-445E-AE79-2AA18E518FF6}" srcOrd="18" destOrd="0" presId="urn:microsoft.com/office/officeart/2008/layout/LinedList"/>
    <dgm:cxn modelId="{80CB6DB3-AA10-B745-9B97-7684C052F56B}" type="presParOf" srcId="{2605A481-BDAA-4352-8F8F-615D1540B654}" destId="{92DAD1DE-DD89-4206-888D-CE1CD41B2DC7}" srcOrd="19" destOrd="0" presId="urn:microsoft.com/office/officeart/2008/layout/LinedList"/>
    <dgm:cxn modelId="{ACDDE3B0-C38A-2249-9045-5A28A0469F0D}" type="presParOf" srcId="{92DAD1DE-DD89-4206-888D-CE1CD41B2DC7}" destId="{6230691F-2E1E-4C61-B7DE-F18CD682C786}" srcOrd="0" destOrd="0" presId="urn:microsoft.com/office/officeart/2008/layout/LinedList"/>
    <dgm:cxn modelId="{92D13E7F-AD1C-5D48-980D-E47F51FAD35A}" type="presParOf" srcId="{92DAD1DE-DD89-4206-888D-CE1CD41B2DC7}" destId="{3E10E4FE-E609-42E6-B38A-1DFD67E0A345}" srcOrd="1" destOrd="0" presId="urn:microsoft.com/office/officeart/2008/layout/LinedList"/>
    <dgm:cxn modelId="{2392890D-ED62-A34F-93BF-A76BEF3E4269}" type="presParOf" srcId="{3E10E4FE-E609-42E6-B38A-1DFD67E0A345}" destId="{2A63F89C-C10F-401C-B971-2E0A4BCB0517}" srcOrd="0" destOrd="0" presId="urn:microsoft.com/office/officeart/2008/layout/LinedList"/>
    <dgm:cxn modelId="{6F838343-BA55-6C44-B948-D6F2CE4628A1}" type="presParOf" srcId="{3E10E4FE-E609-42E6-B38A-1DFD67E0A345}" destId="{43ED39B1-DEF5-4455-83A5-13524257C699}" srcOrd="1" destOrd="0" presId="urn:microsoft.com/office/officeart/2008/layout/LinedList"/>
    <dgm:cxn modelId="{04AB2323-072D-D040-A137-80F7C385F1AC}" type="presParOf" srcId="{43ED39B1-DEF5-4455-83A5-13524257C699}" destId="{5C31714D-F6FB-46B6-AB47-D0556D8F049A}" srcOrd="0" destOrd="0" presId="urn:microsoft.com/office/officeart/2008/layout/LinedList"/>
    <dgm:cxn modelId="{A1005E7A-DE24-A74D-935C-54E497A6B428}" type="presParOf" srcId="{43ED39B1-DEF5-4455-83A5-13524257C699}" destId="{76E8FE77-9A91-4DD5-A9F4-6B76EDA74F02}" srcOrd="1" destOrd="0" presId="urn:microsoft.com/office/officeart/2008/layout/LinedList"/>
    <dgm:cxn modelId="{8CF9E4A2-7584-D84B-9A55-071B12064268}" type="presParOf" srcId="{43ED39B1-DEF5-4455-83A5-13524257C699}" destId="{F9FE2287-7B46-4CD9-AAD9-8B98AEDB2AD0}" srcOrd="2" destOrd="0" presId="urn:microsoft.com/office/officeart/2008/layout/LinedList"/>
    <dgm:cxn modelId="{C5EC7953-FC70-2E46-85F4-6C1AC0B28F4E}" type="presParOf" srcId="{3E10E4FE-E609-42E6-B38A-1DFD67E0A345}" destId="{3FE664A9-F65C-41E5-9A96-4123EC5B31AE}" srcOrd="2" destOrd="0" presId="urn:microsoft.com/office/officeart/2008/layout/LinedList"/>
    <dgm:cxn modelId="{55CB3790-FEBF-4C45-AEE4-C723DFD51912}" type="presParOf" srcId="{3E10E4FE-E609-42E6-B38A-1DFD67E0A345}" destId="{7DFE6E50-A407-45EA-ABC7-79F0D5344C17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460D5-1B99-4BD0-814D-EA941D17C243}">
      <dsp:nvSpPr>
        <dsp:cNvPr id="0" name=""/>
        <dsp:cNvSpPr/>
      </dsp:nvSpPr>
      <dsp:spPr>
        <a:xfrm>
          <a:off x="0" y="381674"/>
          <a:ext cx="8229600" cy="425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smtClean="0"/>
            <a:t>Advocate and promote the benefits of pursuing </a:t>
          </a:r>
          <a:endParaRPr lang="en-CA" sz="1000" kern="1200" dirty="0"/>
        </a:p>
      </dsp:txBody>
      <dsp:txXfrm>
        <a:off x="0" y="381674"/>
        <a:ext cx="8229600" cy="425250"/>
      </dsp:txXfrm>
    </dsp:sp>
    <dsp:sp modelId="{B5E730AF-914C-430D-94A4-25FCCA0A7141}">
      <dsp:nvSpPr>
        <dsp:cNvPr id="0" name=""/>
        <dsp:cNvSpPr/>
      </dsp:nvSpPr>
      <dsp:spPr>
        <a:xfrm>
          <a:off x="411480" y="234074"/>
          <a:ext cx="576072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Knowledge Management Champions</a:t>
          </a:r>
          <a:endParaRPr lang="en-CA" sz="1000" kern="1200" dirty="0"/>
        </a:p>
      </dsp:txBody>
      <dsp:txXfrm>
        <a:off x="425890" y="248484"/>
        <a:ext cx="5731900" cy="266380"/>
      </dsp:txXfrm>
    </dsp:sp>
    <dsp:sp modelId="{79F5A8C9-0636-4CD4-9F02-52F8B3E6E30B}">
      <dsp:nvSpPr>
        <dsp:cNvPr id="0" name=""/>
        <dsp:cNvSpPr/>
      </dsp:nvSpPr>
      <dsp:spPr>
        <a:xfrm>
          <a:off x="0" y="1008524"/>
          <a:ext cx="8229600" cy="425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 smtClean="0"/>
            <a:t>Support knowledge management policies </a:t>
          </a:r>
          <a:endParaRPr lang="en-CA" sz="1000" kern="1200" dirty="0"/>
        </a:p>
      </dsp:txBody>
      <dsp:txXfrm>
        <a:off x="0" y="1008524"/>
        <a:ext cx="8229600" cy="425250"/>
      </dsp:txXfrm>
    </dsp:sp>
    <dsp:sp modelId="{42B7A637-BA52-4556-AC5F-45C2CE05C29C}">
      <dsp:nvSpPr>
        <dsp:cNvPr id="0" name=""/>
        <dsp:cNvSpPr/>
      </dsp:nvSpPr>
      <dsp:spPr>
        <a:xfrm>
          <a:off x="411480" y="860924"/>
          <a:ext cx="5760720" cy="295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Managers</a:t>
          </a:r>
          <a:endParaRPr lang="en-CA" sz="1000" kern="1200" dirty="0"/>
        </a:p>
      </dsp:txBody>
      <dsp:txXfrm>
        <a:off x="425890" y="875334"/>
        <a:ext cx="5731900" cy="266380"/>
      </dsp:txXfrm>
    </dsp:sp>
    <dsp:sp modelId="{1748CC8C-B91E-4984-B1A6-C1B689DB75DC}">
      <dsp:nvSpPr>
        <dsp:cNvPr id="0" name=""/>
        <dsp:cNvSpPr/>
      </dsp:nvSpPr>
      <dsp:spPr>
        <a:xfrm>
          <a:off x="0" y="1635374"/>
          <a:ext cx="8229600" cy="58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 smtClean="0"/>
            <a:t>Cross-functional team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smtClean="0"/>
            <a:t>Provide advice, best practice guidance and training on </a:t>
          </a:r>
          <a:r>
            <a:rPr lang="en-CA" sz="1000" kern="1200" smtClean="0"/>
            <a:t>Knowledge </a:t>
          </a:r>
          <a:r>
            <a:rPr lang="en-US" sz="1000" kern="1200" smtClean="0"/>
            <a:t>Management</a:t>
          </a:r>
          <a:endParaRPr lang="en-CA" sz="1000" kern="1200" dirty="0"/>
        </a:p>
      </dsp:txBody>
      <dsp:txXfrm>
        <a:off x="0" y="1635374"/>
        <a:ext cx="8229600" cy="582750"/>
      </dsp:txXfrm>
    </dsp:sp>
    <dsp:sp modelId="{74C040FE-7E10-4D78-BF6C-17116CD49BE8}">
      <dsp:nvSpPr>
        <dsp:cNvPr id="0" name=""/>
        <dsp:cNvSpPr/>
      </dsp:nvSpPr>
      <dsp:spPr>
        <a:xfrm>
          <a:off x="411480" y="1487774"/>
          <a:ext cx="5760720" cy="2952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Governance </a:t>
          </a:r>
          <a:r>
            <a:rPr lang="en-CA" sz="1000" kern="1200" dirty="0" smtClean="0"/>
            <a:t>Committee</a:t>
          </a:r>
          <a:endParaRPr lang="en-CA" sz="1000" kern="1200" dirty="0"/>
        </a:p>
      </dsp:txBody>
      <dsp:txXfrm>
        <a:off x="425890" y="1502184"/>
        <a:ext cx="5731900" cy="266380"/>
      </dsp:txXfrm>
    </dsp:sp>
    <dsp:sp modelId="{72449642-4088-466B-8043-300E2DB57E3C}">
      <dsp:nvSpPr>
        <dsp:cNvPr id="0" name=""/>
        <dsp:cNvSpPr/>
      </dsp:nvSpPr>
      <dsp:spPr>
        <a:xfrm>
          <a:off x="0" y="2419725"/>
          <a:ext cx="8229600" cy="58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smtClean="0"/>
            <a:t>To promote the values of </a:t>
          </a:r>
          <a:r>
            <a:rPr lang="en-CA" sz="1000" kern="1200" smtClean="0"/>
            <a:t>Knowledge </a:t>
          </a:r>
          <a:r>
            <a:rPr lang="en-US" sz="1000" kern="1200" smtClean="0"/>
            <a:t>Governance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 smtClean="0"/>
            <a:t>To monitor, evaluate, evolve </a:t>
          </a:r>
          <a:r>
            <a:rPr lang="en-CA" sz="1000" kern="1200" dirty="0" smtClean="0"/>
            <a:t>knowledge </a:t>
          </a:r>
          <a:r>
            <a:rPr lang="en-US" sz="1000" kern="1200" dirty="0" smtClean="0"/>
            <a:t>management practices</a:t>
          </a:r>
          <a:endParaRPr lang="en-CA" sz="1000" kern="1200" dirty="0"/>
        </a:p>
      </dsp:txBody>
      <dsp:txXfrm>
        <a:off x="0" y="2419725"/>
        <a:ext cx="8229600" cy="582750"/>
      </dsp:txXfrm>
    </dsp:sp>
    <dsp:sp modelId="{252851B2-89CF-4061-A321-8112FF9512B7}">
      <dsp:nvSpPr>
        <dsp:cNvPr id="0" name=""/>
        <dsp:cNvSpPr/>
      </dsp:nvSpPr>
      <dsp:spPr>
        <a:xfrm>
          <a:off x="411480" y="2272125"/>
          <a:ext cx="5760720" cy="295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Knowledge </a:t>
          </a:r>
          <a:r>
            <a:rPr lang="en-CA" sz="1000" kern="1200" dirty="0" smtClean="0"/>
            <a:t>Management Program Team</a:t>
          </a:r>
          <a:endParaRPr lang="en-CA" sz="1000" kern="1200" dirty="0"/>
        </a:p>
      </dsp:txBody>
      <dsp:txXfrm>
        <a:off x="425890" y="2286535"/>
        <a:ext cx="5731900" cy="266380"/>
      </dsp:txXfrm>
    </dsp:sp>
    <dsp:sp modelId="{1A687B98-52A4-4E4A-A9CC-FE008F893E45}">
      <dsp:nvSpPr>
        <dsp:cNvPr id="0" name=""/>
        <dsp:cNvSpPr/>
      </dsp:nvSpPr>
      <dsp:spPr>
        <a:xfrm>
          <a:off x="0" y="3204075"/>
          <a:ext cx="8229600" cy="56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 smtClean="0"/>
            <a:t>The accountable person within the organization who owns the KM Process and is responsible for its implementation, performance, and maintenance, as well as governance and standards</a:t>
          </a:r>
          <a:endParaRPr lang="en-CA" sz="1000" kern="1200" dirty="0"/>
        </a:p>
      </dsp:txBody>
      <dsp:txXfrm>
        <a:off x="0" y="3204075"/>
        <a:ext cx="8229600" cy="567000"/>
      </dsp:txXfrm>
    </dsp:sp>
    <dsp:sp modelId="{4CC3100A-CFD6-4C1A-8D0C-B00332F88107}">
      <dsp:nvSpPr>
        <dsp:cNvPr id="0" name=""/>
        <dsp:cNvSpPr/>
      </dsp:nvSpPr>
      <dsp:spPr>
        <a:xfrm>
          <a:off x="411480" y="3056475"/>
          <a:ext cx="5760720" cy="2952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Knowledge </a:t>
          </a:r>
          <a:r>
            <a:rPr lang="en-CA" sz="1000" kern="1200" dirty="0" smtClean="0"/>
            <a:t>Management Process Owner</a:t>
          </a:r>
          <a:endParaRPr lang="en-CA" sz="1000" kern="1200" dirty="0"/>
        </a:p>
      </dsp:txBody>
      <dsp:txXfrm>
        <a:off x="425890" y="3070885"/>
        <a:ext cx="5731900" cy="266380"/>
      </dsp:txXfrm>
    </dsp:sp>
    <dsp:sp modelId="{0F503514-E54C-420B-931A-F87955F35ECC}">
      <dsp:nvSpPr>
        <dsp:cNvPr id="0" name=""/>
        <dsp:cNvSpPr/>
      </dsp:nvSpPr>
      <dsp:spPr>
        <a:xfrm>
          <a:off x="0" y="3972675"/>
          <a:ext cx="8229600" cy="425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 smtClean="0"/>
            <a:t>Helps to institutionalize Knowledge Management in the organization; they are team-based KM subject matter experts</a:t>
          </a:r>
          <a:endParaRPr lang="en-CA" sz="1000" kern="1200" dirty="0"/>
        </a:p>
      </dsp:txBody>
      <dsp:txXfrm>
        <a:off x="0" y="3972675"/>
        <a:ext cx="8229600" cy="425250"/>
      </dsp:txXfrm>
    </dsp:sp>
    <dsp:sp modelId="{1AB8904C-4EAF-440E-9CE6-0E09B4B997F2}">
      <dsp:nvSpPr>
        <dsp:cNvPr id="0" name=""/>
        <dsp:cNvSpPr/>
      </dsp:nvSpPr>
      <dsp:spPr>
        <a:xfrm>
          <a:off x="411480" y="3825075"/>
          <a:ext cx="576072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Knowledge </a:t>
          </a:r>
          <a:r>
            <a:rPr lang="en-CA" sz="1000" kern="1200" dirty="0" smtClean="0"/>
            <a:t>Manager</a:t>
          </a:r>
          <a:endParaRPr lang="en-CA" sz="1000" kern="1200" dirty="0"/>
        </a:p>
      </dsp:txBody>
      <dsp:txXfrm>
        <a:off x="425890" y="3839485"/>
        <a:ext cx="5731900" cy="266380"/>
      </dsp:txXfrm>
    </dsp:sp>
    <dsp:sp modelId="{CA5E434F-6E97-4586-94D9-F488038BEB89}">
      <dsp:nvSpPr>
        <dsp:cNvPr id="0" name=""/>
        <dsp:cNvSpPr/>
      </dsp:nvSpPr>
      <dsp:spPr>
        <a:xfrm>
          <a:off x="0" y="4599525"/>
          <a:ext cx="8229600" cy="56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000" kern="1200" dirty="0" smtClean="0"/>
            <a:t>Ensures that they create and maintain appropriate records in relation to their work and to manage those records in accordance with the organization’s information/document  management policies and procedures</a:t>
          </a:r>
          <a:endParaRPr lang="en-CA" sz="1000" kern="1200" dirty="0"/>
        </a:p>
      </dsp:txBody>
      <dsp:txXfrm>
        <a:off x="0" y="4599525"/>
        <a:ext cx="8229600" cy="567000"/>
      </dsp:txXfrm>
    </dsp:sp>
    <dsp:sp modelId="{3CE0B4AF-F02B-4F51-909A-CB845C0BDBD6}">
      <dsp:nvSpPr>
        <dsp:cNvPr id="0" name=""/>
        <dsp:cNvSpPr/>
      </dsp:nvSpPr>
      <dsp:spPr>
        <a:xfrm>
          <a:off x="411480" y="4451925"/>
          <a:ext cx="5760720" cy="295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Individual </a:t>
          </a:r>
          <a:endParaRPr lang="en-CA" sz="1000" kern="1200" dirty="0"/>
        </a:p>
      </dsp:txBody>
      <dsp:txXfrm>
        <a:off x="425890" y="4466335"/>
        <a:ext cx="5731900" cy="266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448DB-D206-48EE-A10F-F18934D5EA61}">
      <dsp:nvSpPr>
        <dsp:cNvPr id="0" name=""/>
        <dsp:cNvSpPr/>
      </dsp:nvSpPr>
      <dsp:spPr>
        <a:xfrm>
          <a:off x="0" y="552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CB44A-AACB-4011-8443-32E884AE77A9}">
      <dsp:nvSpPr>
        <dsp:cNvPr id="0" name=""/>
        <dsp:cNvSpPr/>
      </dsp:nvSpPr>
      <dsp:spPr>
        <a:xfrm>
          <a:off x="0" y="552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smtClean="0"/>
            <a:t>Approvers</a:t>
          </a:r>
          <a:endParaRPr lang="en-CA" sz="1200" kern="1200"/>
        </a:p>
      </dsp:txBody>
      <dsp:txXfrm>
        <a:off x="0" y="552"/>
        <a:ext cx="1645920" cy="452485"/>
      </dsp:txXfrm>
    </dsp:sp>
    <dsp:sp modelId="{70DF3807-C47B-4920-8997-7ACD9F50BC68}">
      <dsp:nvSpPr>
        <dsp:cNvPr id="0" name=""/>
        <dsp:cNvSpPr/>
      </dsp:nvSpPr>
      <dsp:spPr>
        <a:xfrm>
          <a:off x="1769364" y="21099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endorse the accuracy of the content and format of a document/knowledge artefact, this group should include the document owners and support providers where applicable</a:t>
          </a:r>
          <a:endParaRPr lang="en-CA" sz="1000" kern="1200"/>
        </a:p>
      </dsp:txBody>
      <dsp:txXfrm>
        <a:off x="1769364" y="21099"/>
        <a:ext cx="6460236" cy="410949"/>
      </dsp:txXfrm>
    </dsp:sp>
    <dsp:sp modelId="{5C05E189-CF31-4CD7-8EB6-B2E99FB8F39E}">
      <dsp:nvSpPr>
        <dsp:cNvPr id="0" name=""/>
        <dsp:cNvSpPr/>
      </dsp:nvSpPr>
      <dsp:spPr>
        <a:xfrm>
          <a:off x="1645920" y="432048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5A76E-FF10-43D3-86D9-89D21246D619}">
      <dsp:nvSpPr>
        <dsp:cNvPr id="0" name=""/>
        <dsp:cNvSpPr/>
      </dsp:nvSpPr>
      <dsp:spPr>
        <a:xfrm>
          <a:off x="0" y="453038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EB974-2777-46C8-A96A-BEA290F5B55C}">
      <dsp:nvSpPr>
        <dsp:cNvPr id="0" name=""/>
        <dsp:cNvSpPr/>
      </dsp:nvSpPr>
      <dsp:spPr>
        <a:xfrm>
          <a:off x="0" y="453038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Collaborators</a:t>
          </a:r>
          <a:endParaRPr lang="en-CA" sz="1200" kern="1200" dirty="0"/>
        </a:p>
      </dsp:txBody>
      <dsp:txXfrm>
        <a:off x="0" y="453038"/>
        <a:ext cx="1645920" cy="452485"/>
      </dsp:txXfrm>
    </dsp:sp>
    <dsp:sp modelId="{AF97A135-454C-4A50-8E08-3DC20A4B52D6}">
      <dsp:nvSpPr>
        <dsp:cNvPr id="0" name=""/>
        <dsp:cNvSpPr/>
      </dsp:nvSpPr>
      <dsp:spPr>
        <a:xfrm>
          <a:off x="1769364" y="473585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work with Creators to develop the content and format of a document/knowledge artefact</a:t>
          </a:r>
          <a:endParaRPr lang="en-CA" sz="1000" kern="1200"/>
        </a:p>
      </dsp:txBody>
      <dsp:txXfrm>
        <a:off x="1769364" y="473585"/>
        <a:ext cx="6460236" cy="410949"/>
      </dsp:txXfrm>
    </dsp:sp>
    <dsp:sp modelId="{8FD0F65A-ACAD-485B-BEEB-06EAA9C61660}">
      <dsp:nvSpPr>
        <dsp:cNvPr id="0" name=""/>
        <dsp:cNvSpPr/>
      </dsp:nvSpPr>
      <dsp:spPr>
        <a:xfrm>
          <a:off x="1645920" y="884534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91493-8436-4BB2-AF2D-EAAC93A03E17}">
      <dsp:nvSpPr>
        <dsp:cNvPr id="0" name=""/>
        <dsp:cNvSpPr/>
      </dsp:nvSpPr>
      <dsp:spPr>
        <a:xfrm>
          <a:off x="0" y="905524"/>
          <a:ext cx="8229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7CA1F-CE31-4E00-8A57-87634D47C976}">
      <dsp:nvSpPr>
        <dsp:cNvPr id="0" name=""/>
        <dsp:cNvSpPr/>
      </dsp:nvSpPr>
      <dsp:spPr>
        <a:xfrm>
          <a:off x="0" y="905524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Creator</a:t>
          </a:r>
          <a:endParaRPr lang="en-CA" sz="1200" kern="1200" dirty="0"/>
        </a:p>
      </dsp:txBody>
      <dsp:txXfrm>
        <a:off x="0" y="905524"/>
        <a:ext cx="1645920" cy="452485"/>
      </dsp:txXfrm>
    </dsp:sp>
    <dsp:sp modelId="{365399CC-EBFC-4C23-9F04-8EA193447022}">
      <dsp:nvSpPr>
        <dsp:cNvPr id="0" name=""/>
        <dsp:cNvSpPr/>
      </dsp:nvSpPr>
      <dsp:spPr>
        <a:xfrm>
          <a:off x="1769364" y="926071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bringing knowledge or documents into existence for the first time.</a:t>
          </a:r>
          <a:endParaRPr lang="en-CA" sz="1000" kern="1200"/>
        </a:p>
      </dsp:txBody>
      <dsp:txXfrm>
        <a:off x="1769364" y="926071"/>
        <a:ext cx="6460236" cy="410949"/>
      </dsp:txXfrm>
    </dsp:sp>
    <dsp:sp modelId="{F8BB8670-67A2-44CD-A67E-6F8D8F7D239A}">
      <dsp:nvSpPr>
        <dsp:cNvPr id="0" name=""/>
        <dsp:cNvSpPr/>
      </dsp:nvSpPr>
      <dsp:spPr>
        <a:xfrm>
          <a:off x="1645920" y="1337020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B3538E-0538-4A76-80A9-A0E9DA46EE42}">
      <dsp:nvSpPr>
        <dsp:cNvPr id="0" name=""/>
        <dsp:cNvSpPr/>
      </dsp:nvSpPr>
      <dsp:spPr>
        <a:xfrm>
          <a:off x="0" y="1358009"/>
          <a:ext cx="8229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17C2B-1C99-40C6-914B-EED050D35887}">
      <dsp:nvSpPr>
        <dsp:cNvPr id="0" name=""/>
        <dsp:cNvSpPr/>
      </dsp:nvSpPr>
      <dsp:spPr>
        <a:xfrm>
          <a:off x="0" y="1358009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Knowledge Management Process Owner</a:t>
          </a:r>
          <a:endParaRPr lang="en-CA" sz="1200" kern="1200" dirty="0"/>
        </a:p>
      </dsp:txBody>
      <dsp:txXfrm>
        <a:off x="0" y="1358009"/>
        <a:ext cx="1645920" cy="452485"/>
      </dsp:txXfrm>
    </dsp:sp>
    <dsp:sp modelId="{A0266CB9-76B2-49B9-A1C6-EF2073359E27}">
      <dsp:nvSpPr>
        <dsp:cNvPr id="0" name=""/>
        <dsp:cNvSpPr/>
      </dsp:nvSpPr>
      <dsp:spPr>
        <a:xfrm>
          <a:off x="1769364" y="1378557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the accountable person within the organization who owns the KM Process and is responsible for its implementation, performance, and maintenance, as well as governance and standards</a:t>
          </a:r>
          <a:endParaRPr lang="en-CA" sz="1000" kern="1200" dirty="0"/>
        </a:p>
      </dsp:txBody>
      <dsp:txXfrm>
        <a:off x="1769364" y="1378557"/>
        <a:ext cx="6460236" cy="410949"/>
      </dsp:txXfrm>
    </dsp:sp>
    <dsp:sp modelId="{AC5E9193-E324-495F-A8A7-308122E4B63F}">
      <dsp:nvSpPr>
        <dsp:cNvPr id="0" name=""/>
        <dsp:cNvSpPr/>
      </dsp:nvSpPr>
      <dsp:spPr>
        <a:xfrm>
          <a:off x="1645920" y="1789506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B6D90B-2EAD-4CBD-8469-A3FBC0D2C7B1}">
      <dsp:nvSpPr>
        <dsp:cNvPr id="0" name=""/>
        <dsp:cNvSpPr/>
      </dsp:nvSpPr>
      <dsp:spPr>
        <a:xfrm>
          <a:off x="0" y="1810495"/>
          <a:ext cx="8229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BD547-90E8-4FB4-92E2-0B636C2B718B}">
      <dsp:nvSpPr>
        <dsp:cNvPr id="0" name=""/>
        <dsp:cNvSpPr/>
      </dsp:nvSpPr>
      <dsp:spPr>
        <a:xfrm>
          <a:off x="0" y="1810495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Knowledge </a:t>
          </a:r>
          <a:r>
            <a:rPr lang="en-CA" sz="1200" kern="1200" dirty="0" smtClean="0"/>
            <a:t>Managers</a:t>
          </a:r>
          <a:endParaRPr lang="en-CA" sz="1200" kern="1200" dirty="0"/>
        </a:p>
      </dsp:txBody>
      <dsp:txXfrm>
        <a:off x="0" y="1810495"/>
        <a:ext cx="1645920" cy="452485"/>
      </dsp:txXfrm>
    </dsp:sp>
    <dsp:sp modelId="{7372F841-E33E-46C7-A6C9-B0D4E0BFDC0D}">
      <dsp:nvSpPr>
        <dsp:cNvPr id="0" name=""/>
        <dsp:cNvSpPr/>
      </dsp:nvSpPr>
      <dsp:spPr>
        <a:xfrm>
          <a:off x="1769364" y="1831043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helps to institutionalize Knowledge Management in the organization; they are team-based KM subject matter experts. This role is responsible for managing/maintaining the process</a:t>
          </a:r>
          <a:endParaRPr lang="en-CA" sz="1000" kern="1200" dirty="0"/>
        </a:p>
      </dsp:txBody>
      <dsp:txXfrm>
        <a:off x="1769364" y="1831043"/>
        <a:ext cx="6460236" cy="410949"/>
      </dsp:txXfrm>
    </dsp:sp>
    <dsp:sp modelId="{5F3E64F1-37C9-4870-B002-AE5BC928EE76}">
      <dsp:nvSpPr>
        <dsp:cNvPr id="0" name=""/>
        <dsp:cNvSpPr/>
      </dsp:nvSpPr>
      <dsp:spPr>
        <a:xfrm>
          <a:off x="1645920" y="2241992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B2C7A-2D1A-4F4C-B31F-3E9E98A8E53D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C290A-A9FC-489B-8BD9-3E8E05EE6CD7}">
      <dsp:nvSpPr>
        <dsp:cNvPr id="0" name=""/>
        <dsp:cNvSpPr/>
      </dsp:nvSpPr>
      <dsp:spPr>
        <a:xfrm>
          <a:off x="0" y="2262981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Managers</a:t>
          </a:r>
          <a:endParaRPr lang="en-CA" sz="1200" kern="1200" dirty="0"/>
        </a:p>
      </dsp:txBody>
      <dsp:txXfrm>
        <a:off x="0" y="2262981"/>
        <a:ext cx="1645920" cy="452485"/>
      </dsp:txXfrm>
    </dsp:sp>
    <dsp:sp modelId="{E40711BD-ED13-4A0C-9996-5B0E03381785}">
      <dsp:nvSpPr>
        <dsp:cNvPr id="0" name=""/>
        <dsp:cNvSpPr/>
      </dsp:nvSpPr>
      <dsp:spPr>
        <a:xfrm>
          <a:off x="1769364" y="2283528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someone who over-sees staff, can also apply to Project Managers</a:t>
          </a:r>
          <a:endParaRPr lang="en-CA" sz="1000" kern="1200"/>
        </a:p>
      </dsp:txBody>
      <dsp:txXfrm>
        <a:off x="1769364" y="2283528"/>
        <a:ext cx="6460236" cy="410949"/>
      </dsp:txXfrm>
    </dsp:sp>
    <dsp:sp modelId="{6D228A7A-1A47-4F0F-873F-5B6F945E9C2D}">
      <dsp:nvSpPr>
        <dsp:cNvPr id="0" name=""/>
        <dsp:cNvSpPr/>
      </dsp:nvSpPr>
      <dsp:spPr>
        <a:xfrm>
          <a:off x="1645920" y="2694477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9F0397-E891-4F3F-9A67-FA0EC93BA05A}">
      <dsp:nvSpPr>
        <dsp:cNvPr id="0" name=""/>
        <dsp:cNvSpPr/>
      </dsp:nvSpPr>
      <dsp:spPr>
        <a:xfrm>
          <a:off x="0" y="2715467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335EA0-BFDB-4600-AD51-23D7C9B658D6}">
      <dsp:nvSpPr>
        <dsp:cNvPr id="0" name=""/>
        <dsp:cNvSpPr/>
      </dsp:nvSpPr>
      <dsp:spPr>
        <a:xfrm>
          <a:off x="0" y="2715467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Owner</a:t>
          </a:r>
          <a:endParaRPr lang="en-CA" sz="1200" kern="1200" dirty="0"/>
        </a:p>
      </dsp:txBody>
      <dsp:txXfrm>
        <a:off x="0" y="2715467"/>
        <a:ext cx="1645920" cy="452485"/>
      </dsp:txXfrm>
    </dsp:sp>
    <dsp:sp modelId="{B3AD1B57-3B3E-4FF9-80FE-8DFAE509C89A}">
      <dsp:nvSpPr>
        <dsp:cNvPr id="0" name=""/>
        <dsp:cNvSpPr/>
      </dsp:nvSpPr>
      <dsp:spPr>
        <a:xfrm>
          <a:off x="1769364" y="2736014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responsible for the up-keep of a document after it has been created. The role of Owner is a new role/concept for the organization, and in some cases will be the same as the creator, while in other situations it may be someone else</a:t>
          </a:r>
          <a:endParaRPr lang="en-CA" sz="1000" kern="1200"/>
        </a:p>
      </dsp:txBody>
      <dsp:txXfrm>
        <a:off x="1769364" y="2736014"/>
        <a:ext cx="6460236" cy="410949"/>
      </dsp:txXfrm>
    </dsp:sp>
    <dsp:sp modelId="{83578DAC-85A7-4132-96AE-E99EAF12A2BF}">
      <dsp:nvSpPr>
        <dsp:cNvPr id="0" name=""/>
        <dsp:cNvSpPr/>
      </dsp:nvSpPr>
      <dsp:spPr>
        <a:xfrm>
          <a:off x="1645920" y="3146963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74C7EE-F793-45C7-8AC8-34DD2375CB6A}">
      <dsp:nvSpPr>
        <dsp:cNvPr id="0" name=""/>
        <dsp:cNvSpPr/>
      </dsp:nvSpPr>
      <dsp:spPr>
        <a:xfrm>
          <a:off x="0" y="3167953"/>
          <a:ext cx="8229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753FC1-980B-4FEC-8CD7-41229B24E09C}">
      <dsp:nvSpPr>
        <dsp:cNvPr id="0" name=""/>
        <dsp:cNvSpPr/>
      </dsp:nvSpPr>
      <dsp:spPr>
        <a:xfrm>
          <a:off x="0" y="3167953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smtClean="0"/>
            <a:t>Publishers</a:t>
          </a:r>
          <a:endParaRPr lang="en-CA" sz="1200" kern="1200"/>
        </a:p>
      </dsp:txBody>
      <dsp:txXfrm>
        <a:off x="0" y="3167953"/>
        <a:ext cx="1645920" cy="452485"/>
      </dsp:txXfrm>
    </dsp:sp>
    <dsp:sp modelId="{722F9E1C-23C2-4171-83DF-C27D6F27B3EB}">
      <dsp:nvSpPr>
        <dsp:cNvPr id="0" name=""/>
        <dsp:cNvSpPr/>
      </dsp:nvSpPr>
      <dsp:spPr>
        <a:xfrm>
          <a:off x="1769364" y="3188500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post a document/knowledge artefact to a knowledge repository</a:t>
          </a:r>
          <a:endParaRPr lang="en-CA" sz="1000" kern="1200"/>
        </a:p>
      </dsp:txBody>
      <dsp:txXfrm>
        <a:off x="1769364" y="3188500"/>
        <a:ext cx="6460236" cy="410949"/>
      </dsp:txXfrm>
    </dsp:sp>
    <dsp:sp modelId="{F4AFA0AA-CE90-42EE-B937-96B126A0E6CE}">
      <dsp:nvSpPr>
        <dsp:cNvPr id="0" name=""/>
        <dsp:cNvSpPr/>
      </dsp:nvSpPr>
      <dsp:spPr>
        <a:xfrm>
          <a:off x="1645920" y="3599449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4BF17B-B60A-42B2-9AFC-77AF9D2FE173}">
      <dsp:nvSpPr>
        <dsp:cNvPr id="0" name=""/>
        <dsp:cNvSpPr/>
      </dsp:nvSpPr>
      <dsp:spPr>
        <a:xfrm>
          <a:off x="0" y="3620438"/>
          <a:ext cx="8229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E22D78-B7F8-4086-97E8-6FFC74356370}">
      <dsp:nvSpPr>
        <dsp:cNvPr id="0" name=""/>
        <dsp:cNvSpPr/>
      </dsp:nvSpPr>
      <dsp:spPr>
        <a:xfrm>
          <a:off x="0" y="3620438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Reviewers</a:t>
          </a:r>
          <a:endParaRPr lang="en-CA" sz="1200" kern="1200" dirty="0"/>
        </a:p>
      </dsp:txBody>
      <dsp:txXfrm>
        <a:off x="0" y="3620438"/>
        <a:ext cx="1645920" cy="452485"/>
      </dsp:txXfrm>
    </dsp:sp>
    <dsp:sp modelId="{F091A639-06C2-418C-BBA2-1D3F4FDA80A4}">
      <dsp:nvSpPr>
        <dsp:cNvPr id="0" name=""/>
        <dsp:cNvSpPr/>
      </dsp:nvSpPr>
      <dsp:spPr>
        <a:xfrm>
          <a:off x="1769364" y="3640986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assess the content of a document/knowledge artefact, should include staff who will be using the document, especially if it is a support/operational document</a:t>
          </a:r>
          <a:endParaRPr lang="en-CA" sz="1000" kern="1200"/>
        </a:p>
      </dsp:txBody>
      <dsp:txXfrm>
        <a:off x="1769364" y="3640986"/>
        <a:ext cx="6460236" cy="410949"/>
      </dsp:txXfrm>
    </dsp:sp>
    <dsp:sp modelId="{07391CBB-2636-4D20-8EA9-4C4983CE65E1}">
      <dsp:nvSpPr>
        <dsp:cNvPr id="0" name=""/>
        <dsp:cNvSpPr/>
      </dsp:nvSpPr>
      <dsp:spPr>
        <a:xfrm>
          <a:off x="1645920" y="4051935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4BF804-FD77-445E-AE79-2AA18E518FF6}">
      <dsp:nvSpPr>
        <dsp:cNvPr id="0" name=""/>
        <dsp:cNvSpPr/>
      </dsp:nvSpPr>
      <dsp:spPr>
        <a:xfrm>
          <a:off x="0" y="4072924"/>
          <a:ext cx="8229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0691F-2E1E-4C61-B7DE-F18CD682C786}">
      <dsp:nvSpPr>
        <dsp:cNvPr id="0" name=""/>
        <dsp:cNvSpPr/>
      </dsp:nvSpPr>
      <dsp:spPr>
        <a:xfrm>
          <a:off x="0" y="4072924"/>
          <a:ext cx="1645920" cy="452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Users</a:t>
          </a:r>
          <a:endParaRPr lang="en-CA" sz="1200" kern="1200" dirty="0"/>
        </a:p>
      </dsp:txBody>
      <dsp:txXfrm>
        <a:off x="0" y="4072924"/>
        <a:ext cx="1645920" cy="452485"/>
      </dsp:txXfrm>
    </dsp:sp>
    <dsp:sp modelId="{76E8FE77-9A91-4DD5-A9F4-6B76EDA74F02}">
      <dsp:nvSpPr>
        <dsp:cNvPr id="0" name=""/>
        <dsp:cNvSpPr/>
      </dsp:nvSpPr>
      <dsp:spPr>
        <a:xfrm>
          <a:off x="1769364" y="4093472"/>
          <a:ext cx="6460236" cy="4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draw on the content of a document/knowledge artefact as part of their job responsibilities</a:t>
          </a:r>
          <a:endParaRPr lang="en-CA" sz="1000" kern="1200"/>
        </a:p>
      </dsp:txBody>
      <dsp:txXfrm>
        <a:off x="1769364" y="4093472"/>
        <a:ext cx="6460236" cy="410949"/>
      </dsp:txXfrm>
    </dsp:sp>
    <dsp:sp modelId="{3FE664A9-F65C-41E5-9A96-4123EC5B31AE}">
      <dsp:nvSpPr>
        <dsp:cNvPr id="0" name=""/>
        <dsp:cNvSpPr/>
      </dsp:nvSpPr>
      <dsp:spPr>
        <a:xfrm>
          <a:off x="1645920" y="4504421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90F6C-D961-F64B-A408-324832F7D0BD}" type="datetimeFigureOut">
              <a:rPr lang="en-US" smtClean="0"/>
              <a:t>2/1/17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16249-25E4-014A-A423-1A635671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72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703263"/>
            <a:ext cx="6234112" cy="35067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5D2BC6-87F1-44FB-BD67-1185FA831C1F}" type="slidenum">
              <a:rPr lang="en-CA" smtClean="0"/>
              <a:pPr>
                <a:defRPr/>
              </a:pPr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5276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703263"/>
            <a:ext cx="6234112" cy="35067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5D2BC6-87F1-44FB-BD67-1185FA831C1F}" type="slidenum">
              <a:rPr lang="en-CA" smtClean="0"/>
              <a:pPr>
                <a:defRPr/>
              </a:pPr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4191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0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4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8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2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6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4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3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2F96-75B7-4742-BA9C-F21DCA37AE6C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C8A7-B205-1640-A37C-0FCE8BFD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6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Knowledge_worker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Knowledge Workers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Berlin KM Meetup Group</a:t>
            </a:r>
          </a:p>
          <a:p>
            <a:r>
              <a:rPr lang="en-US" dirty="0" smtClean="0"/>
              <a:t>February 8, 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00175" y="5943604"/>
            <a:ext cx="5229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Compiled by Stephanie Barnes</a:t>
            </a:r>
          </a:p>
          <a:p>
            <a:r>
              <a:rPr lang="en-US" sz="1200" dirty="0" smtClean="0"/>
              <a:t>February 1, 2017</a:t>
            </a:r>
          </a:p>
          <a:p>
            <a:r>
              <a:rPr lang="en-US" sz="1200" dirty="0" err="1"/>
              <a:t>s</a:t>
            </a:r>
            <a:r>
              <a:rPr lang="en-US" sz="1200" dirty="0" err="1" smtClean="0"/>
              <a:t>tephanie.barnes@missingpuzzlepiececonsulting.com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0426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Knowledge Worker Roles: </a:t>
            </a:r>
            <a:br>
              <a:rPr lang="en-CA" sz="3200" dirty="0" smtClean="0"/>
            </a:br>
            <a:r>
              <a:rPr lang="en-CA" sz="3200" dirty="0" smtClean="0"/>
              <a:t>Documented </a:t>
            </a:r>
            <a:r>
              <a:rPr lang="en-CA" sz="3200" dirty="0" smtClean="0"/>
              <a:t>Knowledge Lifecycle</a:t>
            </a:r>
            <a:endParaRPr lang="en-CA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178552"/>
              </p:ext>
            </p:extLst>
          </p:nvPr>
        </p:nvGraphicFramePr>
        <p:xfrm>
          <a:off x="1981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© Missing Puzzle Piece Consulting, </a:t>
            </a:r>
            <a:r>
              <a:rPr lang="en-CA" dirty="0" smtClean="0"/>
              <a:t>2017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7840-162B-41C4-B9C0-D88898B2E987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67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Who are knowledge workers</a:t>
            </a:r>
          </a:p>
          <a:p>
            <a:r>
              <a:rPr lang="en-US" dirty="0"/>
              <a:t>H</a:t>
            </a:r>
            <a:r>
              <a:rPr lang="en-US" dirty="0" smtClean="0"/>
              <a:t>ow to motivate them </a:t>
            </a:r>
          </a:p>
          <a:p>
            <a:r>
              <a:rPr lang="en-US" dirty="0"/>
              <a:t>W</a:t>
            </a:r>
            <a:r>
              <a:rPr lang="en-US" dirty="0" smtClean="0"/>
              <a:t>hat role do knowledge workers have in knowledge management</a:t>
            </a:r>
          </a:p>
          <a:p>
            <a:r>
              <a:rPr lang="en-US" dirty="0" smtClean="0"/>
              <a:t>Open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18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First coined by Peter Drucker in 1957</a:t>
            </a:r>
          </a:p>
          <a:p>
            <a:r>
              <a:rPr lang="en-US" dirty="0" smtClean="0"/>
              <a:t>Definition:</a:t>
            </a:r>
          </a:p>
          <a:p>
            <a:pPr lvl="1"/>
            <a:r>
              <a:rPr lang="en-US" dirty="0" smtClean="0"/>
              <a:t>Knowledge workers are workers whose main capital is knowledge</a:t>
            </a:r>
          </a:p>
          <a:p>
            <a:pPr lvl="1"/>
            <a:r>
              <a:rPr lang="en-US" dirty="0" smtClean="0"/>
              <a:t>Knowledge work can be differentiated from other forms of work by its emphasis on "non-routine" problem solving that requires a combination of convergent, divergent, and creative thinking. But despite the amount of research and literature on knowledge work, there is no succinct definition of the term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500" dirty="0" smtClean="0"/>
              <a:t>Source: Wikipedia, accessed Feb 1, 2017, 17:00 CET, </a:t>
            </a:r>
            <a:r>
              <a:rPr lang="en-US" sz="1500" dirty="0" smtClean="0">
                <a:hlinkClick r:id="rId2"/>
              </a:rPr>
              <a:t>https://</a:t>
            </a:r>
            <a:r>
              <a:rPr lang="en-US" sz="1500" dirty="0" err="1" smtClean="0">
                <a:hlinkClick r:id="rId2"/>
              </a:rPr>
              <a:t>en.wikipedia.org</a:t>
            </a:r>
            <a:r>
              <a:rPr lang="en-US" sz="1500" dirty="0" smtClean="0">
                <a:hlinkClick r:id="rId2"/>
              </a:rPr>
              <a:t>/wiki/</a:t>
            </a:r>
            <a:r>
              <a:rPr lang="en-US" sz="1500" dirty="0" err="1" smtClean="0">
                <a:hlinkClick r:id="rId2"/>
              </a:rPr>
              <a:t>Knowledge_worker</a:t>
            </a:r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158783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engineers, physicians, pharmacists,</a:t>
            </a:r>
            <a:r>
              <a:rPr lang="en-US" dirty="0"/>
              <a:t> </a:t>
            </a:r>
            <a:r>
              <a:rPr lang="en-US" dirty="0" smtClean="0"/>
              <a:t>architects, engineers, scientists, consultants, accountants, lawyers, and academics, anyone whose job is thinking for a living</a:t>
            </a:r>
          </a:p>
          <a:p>
            <a:r>
              <a:rPr lang="en-US" dirty="0" smtClean="0"/>
              <a:t>Even jobs that may seem to have a significant manual component to them, like working on an assembly line or parcel delivery often have a knowledge component to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smtClean="0"/>
              <a:t>motivate knowledge workers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260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Challenging work </a:t>
            </a:r>
          </a:p>
          <a:p>
            <a:r>
              <a:rPr lang="en-US" dirty="0" smtClean="0"/>
              <a:t>Creating a work culture permitting relative autonomy </a:t>
            </a:r>
          </a:p>
          <a:p>
            <a:r>
              <a:rPr lang="en-US" dirty="0" smtClean="0"/>
              <a:t>Celebrating achievement </a:t>
            </a:r>
          </a:p>
          <a:p>
            <a:r>
              <a:rPr lang="en-US" dirty="0" smtClean="0"/>
              <a:t>Developing a sense of purpose</a:t>
            </a:r>
          </a:p>
          <a:p>
            <a:r>
              <a:rPr lang="en-US" dirty="0" smtClean="0"/>
              <a:t>Direction and excitement </a:t>
            </a:r>
          </a:p>
          <a:p>
            <a:r>
              <a:rPr lang="en-US" dirty="0" smtClean="0"/>
              <a:t>Willingness to share gains</a:t>
            </a:r>
          </a:p>
          <a:p>
            <a:r>
              <a:rPr lang="en-US" dirty="0" smtClean="0"/>
              <a:t>Effective communications </a:t>
            </a:r>
          </a:p>
          <a:p>
            <a:r>
              <a:rPr lang="en-US" dirty="0" smtClean="0"/>
              <a:t>Concern for people by respecting the dignity of the individual </a:t>
            </a:r>
          </a:p>
          <a:p>
            <a:r>
              <a:rPr lang="en-US" dirty="0" smtClean="0"/>
              <a:t>Providing enabling resources (such as new technology)</a:t>
            </a:r>
          </a:p>
          <a:p>
            <a:r>
              <a:rPr lang="en-US" dirty="0" smtClean="0"/>
              <a:t>Enabling employees to acquire skills to increase their employability in both internal and external </a:t>
            </a:r>
            <a:r>
              <a:rPr lang="en-US" dirty="0" err="1" smtClean="0"/>
              <a:t>labour</a:t>
            </a:r>
            <a:r>
              <a:rPr lang="en-US" dirty="0" smtClean="0"/>
              <a:t>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176963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“Finders</a:t>
            </a:r>
            <a:r>
              <a:rPr lang="en-US" sz="1200" dirty="0"/>
              <a:t>, keepers? Attracting, </a:t>
            </a:r>
            <a:r>
              <a:rPr lang="en-US" sz="1200" dirty="0" smtClean="0"/>
              <a:t>motivating and </a:t>
            </a:r>
            <a:r>
              <a:rPr lang="en-US" sz="1200" dirty="0"/>
              <a:t>retaining knowledge </a:t>
            </a:r>
            <a:r>
              <a:rPr lang="en-US" sz="1200" dirty="0" smtClean="0"/>
              <a:t>workers” </a:t>
            </a:r>
            <a:endParaRPr lang="en-US" sz="1200" dirty="0"/>
          </a:p>
          <a:p>
            <a:r>
              <a:rPr lang="en-US" sz="1200" dirty="0"/>
              <a:t>Frank M. Horwitz, University of Cape Town, South Africa</a:t>
            </a:r>
            <a:r>
              <a:rPr lang="en-US" sz="1200" dirty="0" smtClean="0"/>
              <a:t>, Chan </a:t>
            </a:r>
            <a:r>
              <a:rPr lang="en-US" sz="1200" dirty="0" err="1"/>
              <a:t>Teng</a:t>
            </a:r>
            <a:r>
              <a:rPr lang="en-US" sz="1200" dirty="0"/>
              <a:t> </a:t>
            </a:r>
            <a:r>
              <a:rPr lang="en-US" sz="1200" dirty="0" err="1"/>
              <a:t>Heng</a:t>
            </a:r>
            <a:r>
              <a:rPr lang="en-US" sz="1200" dirty="0"/>
              <a:t> and </a:t>
            </a:r>
            <a:r>
              <a:rPr lang="en-US" sz="1200" dirty="0" err="1"/>
              <a:t>Hesan</a:t>
            </a:r>
            <a:r>
              <a:rPr lang="en-US" sz="1200" dirty="0"/>
              <a:t> Ahmed </a:t>
            </a:r>
            <a:r>
              <a:rPr lang="en-US" sz="1200" dirty="0" err="1"/>
              <a:t>Quazi</a:t>
            </a:r>
            <a:r>
              <a:rPr lang="en-US" sz="1200" dirty="0"/>
              <a:t>, Nanyang </a:t>
            </a:r>
            <a:r>
              <a:rPr lang="en-US" sz="1200" dirty="0" smtClean="0"/>
              <a:t>Technological University</a:t>
            </a:r>
            <a:r>
              <a:rPr lang="en-US" sz="1200" dirty="0"/>
              <a:t>, Singapore</a:t>
            </a:r>
          </a:p>
          <a:p>
            <a:r>
              <a:rPr lang="en-US" sz="1200" dirty="0"/>
              <a:t>Human Resource Management Journal, Vol 13 No 4, 2003, pages </a:t>
            </a:r>
            <a:r>
              <a:rPr lang="en-US" sz="1200" dirty="0" smtClean="0"/>
              <a:t>23-44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70543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100" dirty="0"/>
              <a:t>How to </a:t>
            </a:r>
            <a:r>
              <a:rPr lang="en-US" sz="4100"/>
              <a:t>motivate knowledge workers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930" y="2438400"/>
            <a:ext cx="3667037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Source</a:t>
            </a:r>
            <a:r>
              <a:rPr lang="en-US" dirty="0"/>
              <a:t>: “Finders, keepers? Attracting, motivating and retaining knowledge </a:t>
            </a:r>
            <a:r>
              <a:rPr lang="en-US" dirty="0" smtClean="0"/>
              <a:t>workers,” Frank </a:t>
            </a:r>
            <a:r>
              <a:rPr lang="en-US" dirty="0"/>
              <a:t>M. Horwitz, University of Cape Town, South Africa, Chan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Heng</a:t>
            </a:r>
            <a:r>
              <a:rPr lang="en-US" dirty="0"/>
              <a:t> and </a:t>
            </a:r>
            <a:r>
              <a:rPr lang="en-US" dirty="0" err="1"/>
              <a:t>Hesan</a:t>
            </a:r>
            <a:r>
              <a:rPr lang="en-US" dirty="0"/>
              <a:t> Ahmed </a:t>
            </a:r>
            <a:r>
              <a:rPr lang="en-US" dirty="0" err="1"/>
              <a:t>Quazi</a:t>
            </a:r>
            <a:r>
              <a:rPr lang="en-US" dirty="0"/>
              <a:t>, Nanyang Technological University, </a:t>
            </a:r>
            <a:r>
              <a:rPr lang="en-US" dirty="0" smtClean="0"/>
              <a:t>Singapore, in</a:t>
            </a:r>
            <a:r>
              <a:rPr lang="en-US" dirty="0"/>
              <a:t> </a:t>
            </a:r>
            <a:r>
              <a:rPr lang="en-US" i="1" dirty="0" smtClean="0"/>
              <a:t>Human </a:t>
            </a:r>
            <a:r>
              <a:rPr lang="en-US" i="1" dirty="0"/>
              <a:t>Resource Management Journal</a:t>
            </a:r>
            <a:r>
              <a:rPr lang="en-US" dirty="0"/>
              <a:t>, Vol 13 No 4, 2003, </a:t>
            </a:r>
            <a:r>
              <a:rPr lang="en-US" dirty="0" smtClean="0"/>
              <a:t>page 31.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1" y="595140"/>
            <a:ext cx="7433004" cy="530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12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100" dirty="0"/>
              <a:t>How to </a:t>
            </a:r>
            <a:r>
              <a:rPr lang="en-US" sz="4100"/>
              <a:t>motivate knowledge workers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930" y="2438400"/>
            <a:ext cx="3667037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Source</a:t>
            </a:r>
            <a:r>
              <a:rPr lang="en-US" dirty="0"/>
              <a:t>: “Finders, keepers? Attracting, motivating and retaining knowledge </a:t>
            </a:r>
            <a:r>
              <a:rPr lang="en-US" dirty="0" smtClean="0"/>
              <a:t>workers,” Frank </a:t>
            </a:r>
            <a:r>
              <a:rPr lang="en-US" dirty="0"/>
              <a:t>M. Horwitz, University of Cape Town, South Africa, Chan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Heng</a:t>
            </a:r>
            <a:r>
              <a:rPr lang="en-US" dirty="0"/>
              <a:t> and </a:t>
            </a:r>
            <a:r>
              <a:rPr lang="en-US" dirty="0" err="1"/>
              <a:t>Hesan</a:t>
            </a:r>
            <a:r>
              <a:rPr lang="en-US" dirty="0"/>
              <a:t> Ahmed </a:t>
            </a:r>
            <a:r>
              <a:rPr lang="en-US" dirty="0" err="1"/>
              <a:t>Quazi</a:t>
            </a:r>
            <a:r>
              <a:rPr lang="en-US" dirty="0"/>
              <a:t>, Nanyang Technological University, </a:t>
            </a:r>
            <a:r>
              <a:rPr lang="en-US" dirty="0" smtClean="0"/>
              <a:t>Singapore, in</a:t>
            </a:r>
            <a:r>
              <a:rPr lang="en-US" dirty="0"/>
              <a:t> </a:t>
            </a:r>
            <a:r>
              <a:rPr lang="en-US" i="1" dirty="0" smtClean="0"/>
              <a:t>Human </a:t>
            </a:r>
            <a:r>
              <a:rPr lang="en-US" i="1" dirty="0"/>
              <a:t>Resource Management Journal</a:t>
            </a:r>
            <a:r>
              <a:rPr lang="en-US" dirty="0"/>
              <a:t>, Vol 13 No 4, 2003, </a:t>
            </a:r>
            <a:r>
              <a:rPr lang="en-US" dirty="0" smtClean="0"/>
              <a:t>page 32.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399" y="1061065"/>
            <a:ext cx="7723213" cy="531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31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100" dirty="0"/>
              <a:t>How to </a:t>
            </a:r>
            <a:r>
              <a:rPr lang="en-US" sz="4100"/>
              <a:t>motivate knowledge workers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930" y="2438400"/>
            <a:ext cx="3667037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Source</a:t>
            </a:r>
            <a:r>
              <a:rPr lang="en-US" dirty="0"/>
              <a:t>: “Finders, keepers? Attracting, motivating and retaining knowledge </a:t>
            </a:r>
            <a:r>
              <a:rPr lang="en-US" dirty="0" smtClean="0"/>
              <a:t>workers,” Frank </a:t>
            </a:r>
            <a:r>
              <a:rPr lang="en-US" dirty="0"/>
              <a:t>M. Horwitz, University of Cape Town, South Africa, Chan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Heng</a:t>
            </a:r>
            <a:r>
              <a:rPr lang="en-US" dirty="0"/>
              <a:t> and </a:t>
            </a:r>
            <a:r>
              <a:rPr lang="en-US" dirty="0" err="1"/>
              <a:t>Hesan</a:t>
            </a:r>
            <a:r>
              <a:rPr lang="en-US" dirty="0"/>
              <a:t> Ahmed </a:t>
            </a:r>
            <a:r>
              <a:rPr lang="en-US" dirty="0" err="1"/>
              <a:t>Quazi</a:t>
            </a:r>
            <a:r>
              <a:rPr lang="en-US" dirty="0"/>
              <a:t>, Nanyang Technological University, </a:t>
            </a:r>
            <a:r>
              <a:rPr lang="en-US" dirty="0" smtClean="0"/>
              <a:t>Singapore, in</a:t>
            </a:r>
            <a:r>
              <a:rPr lang="en-US" dirty="0"/>
              <a:t> </a:t>
            </a:r>
            <a:r>
              <a:rPr lang="en-US" i="1" dirty="0" smtClean="0"/>
              <a:t>Human </a:t>
            </a:r>
            <a:r>
              <a:rPr lang="en-US" i="1" dirty="0"/>
              <a:t>Resource Management Journal</a:t>
            </a:r>
            <a:r>
              <a:rPr lang="en-US" dirty="0"/>
              <a:t>, Vol 13 No 4, 2003, </a:t>
            </a:r>
            <a:r>
              <a:rPr lang="en-US" dirty="0" smtClean="0"/>
              <a:t>page 32.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059" y="939800"/>
            <a:ext cx="7443123" cy="45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3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789"/>
            <a:ext cx="10515600" cy="1325563"/>
          </a:xfrm>
        </p:spPr>
        <p:txBody>
          <a:bodyPr>
            <a:normAutofit/>
          </a:bodyPr>
          <a:lstStyle/>
          <a:p>
            <a:r>
              <a:rPr lang="en-CA" sz="2800" dirty="0"/>
              <a:t>K</a:t>
            </a:r>
            <a:r>
              <a:rPr lang="en-CA" sz="2800" dirty="0" smtClean="0"/>
              <a:t>nowledge Worker Roles: </a:t>
            </a:r>
            <a:r>
              <a:rPr lang="en-CA" sz="2800" dirty="0"/>
              <a:t/>
            </a:r>
            <a:br>
              <a:rPr lang="en-CA" sz="2800" dirty="0"/>
            </a:br>
            <a:r>
              <a:rPr lang="en-CA" sz="2800" dirty="0"/>
              <a:t>Knowledge Management Program</a:t>
            </a:r>
            <a:endParaRPr lang="en-CA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368558"/>
              </p:ext>
            </p:extLst>
          </p:nvPr>
        </p:nvGraphicFramePr>
        <p:xfrm>
          <a:off x="1981200" y="1052736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© Missing Puzzle Piece Consulting, </a:t>
            </a:r>
            <a:r>
              <a:rPr lang="en-CA" dirty="0" smtClean="0"/>
              <a:t>2017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7840-162B-41C4-B9C0-D88898B2E987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5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780</Words>
  <Application>Microsoft Macintosh PowerPoint</Application>
  <PresentationFormat>Widescreen</PresentationFormat>
  <Paragraphs>88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Knowledge Workers</vt:lpstr>
      <vt:lpstr>Agenda</vt:lpstr>
      <vt:lpstr>Knowledge Workers</vt:lpstr>
      <vt:lpstr>Who are they?</vt:lpstr>
      <vt:lpstr>How to motivate knowledge workers</vt:lpstr>
      <vt:lpstr>How to motivate knowledge workers</vt:lpstr>
      <vt:lpstr>How to motivate knowledge workers</vt:lpstr>
      <vt:lpstr>How to motivate knowledge workers</vt:lpstr>
      <vt:lpstr>Knowledge Worker Roles:  Knowledge Management Program</vt:lpstr>
      <vt:lpstr>Knowledge Worker Roles:  Documented Knowledge Lifecycle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Workers</dc:title>
  <dc:creator>Stephanie Barnes</dc:creator>
  <cp:lastModifiedBy>Stephanie Barnes</cp:lastModifiedBy>
  <cp:revision>9</cp:revision>
  <dcterms:created xsi:type="dcterms:W3CDTF">2017-02-01T15:53:05Z</dcterms:created>
  <dcterms:modified xsi:type="dcterms:W3CDTF">2017-02-01T17:06:22Z</dcterms:modified>
</cp:coreProperties>
</file>